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28"/>
  </p:notesMasterIdLst>
  <p:sldIdLst>
    <p:sldId id="290" r:id="rId2"/>
    <p:sldId id="402" r:id="rId3"/>
    <p:sldId id="403" r:id="rId4"/>
    <p:sldId id="434" r:id="rId5"/>
    <p:sldId id="435" r:id="rId6"/>
    <p:sldId id="436" r:id="rId7"/>
    <p:sldId id="437" r:id="rId8"/>
    <p:sldId id="438" r:id="rId9"/>
    <p:sldId id="439" r:id="rId10"/>
    <p:sldId id="440" r:id="rId11"/>
    <p:sldId id="441" r:id="rId12"/>
    <p:sldId id="442" r:id="rId13"/>
    <p:sldId id="443" r:id="rId14"/>
    <p:sldId id="444" r:id="rId15"/>
    <p:sldId id="445" r:id="rId16"/>
    <p:sldId id="446" r:id="rId17"/>
    <p:sldId id="447" r:id="rId18"/>
    <p:sldId id="448" r:id="rId19"/>
    <p:sldId id="449" r:id="rId20"/>
    <p:sldId id="450" r:id="rId21"/>
    <p:sldId id="451" r:id="rId22"/>
    <p:sldId id="452" r:id="rId23"/>
    <p:sldId id="454" r:id="rId24"/>
    <p:sldId id="455" r:id="rId25"/>
    <p:sldId id="456" r:id="rId26"/>
    <p:sldId id="45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ED7D31"/>
    <a:srgbClr val="CC3300"/>
    <a:srgbClr val="FFCCCC"/>
    <a:srgbClr val="CCFFCC"/>
    <a:srgbClr val="FFF9E7"/>
    <a:srgbClr val="0097CC"/>
    <a:srgbClr val="8AB2D6"/>
    <a:srgbClr val="7AB850"/>
    <a:srgbClr val="ECF8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F07912-21A2-4BC2-BB2F-72778F3CDB19}" v="1" dt="2023-08-04T07:11:51.2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02" autoAdjust="0"/>
    <p:restoredTop sz="90664" autoAdjust="0"/>
  </p:normalViewPr>
  <p:slideViewPr>
    <p:cSldViewPr snapToGrid="0">
      <p:cViewPr varScale="1">
        <p:scale>
          <a:sx n="65" d="100"/>
          <a:sy n="65" d="100"/>
        </p:scale>
        <p:origin x="9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j Chandra" userId="fd16bead-a7d5-4d61-a87b-b6fc5f95769a" providerId="ADAL" clId="{63EE4A32-046C-4F89-AED7-E0147793BFDC}"/>
    <pc:docChg chg="addSld delSld modSld">
      <pc:chgData name="Tej Chandra" userId="fd16bead-a7d5-4d61-a87b-b6fc5f95769a" providerId="ADAL" clId="{63EE4A32-046C-4F89-AED7-E0147793BFDC}" dt="2022-10-02T13:44:08.638" v="7" actId="47"/>
      <pc:docMkLst>
        <pc:docMk/>
      </pc:docMkLst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1712840139" sldId="345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4251584535" sldId="362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3255650172" sldId="363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425197626" sldId="364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3162873271" sldId="364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323307072" sldId="365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741790690" sldId="366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3886709614" sldId="366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2521123211" sldId="367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4176837015" sldId="367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2000745830" sldId="368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1376697447" sldId="369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2042188780" sldId="369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679873857" sldId="370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2469866885" sldId="370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4138481237" sldId="371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1569661427" sldId="372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2452444483" sldId="373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2790565143" sldId="373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524168985" sldId="374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2663225259" sldId="374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2504630490" sldId="375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946984139" sldId="376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2950677720" sldId="377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3541290549" sldId="377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754171409" sldId="378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2937188836" sldId="379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2989380134" sldId="379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3403379221" sldId="380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2958713658" sldId="381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3719042127" sldId="382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3925883299" sldId="383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1507128162" sldId="384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3427607379" sldId="385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4136001769" sldId="386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3291583851" sldId="391"/>
        </pc:sldMkLst>
      </pc:sldChg>
      <pc:sldChg chg="modSp del mod">
        <pc:chgData name="Tej Chandra" userId="fd16bead-a7d5-4d61-a87b-b6fc5f95769a" providerId="ADAL" clId="{63EE4A32-046C-4F89-AED7-E0147793BFDC}" dt="2022-10-02T13:44:08.638" v="7" actId="47"/>
        <pc:sldMkLst>
          <pc:docMk/>
          <pc:sldMk cId="2769854078" sldId="392"/>
        </pc:sldMkLst>
        <pc:spChg chg="mod">
          <ac:chgData name="Tej Chandra" userId="fd16bead-a7d5-4d61-a87b-b6fc5f95769a" providerId="ADAL" clId="{63EE4A32-046C-4F89-AED7-E0147793BFDC}" dt="2022-10-02T13:37:43.820" v="3" actId="6549"/>
          <ac:spMkLst>
            <pc:docMk/>
            <pc:sldMk cId="2769854078" sldId="392"/>
            <ac:spMk id="5" creationId="{00000000-0000-0000-0000-000000000000}"/>
          </ac:spMkLst>
        </pc:spChg>
      </pc:sldChg>
      <pc:sldChg chg="del">
        <pc:chgData name="Tej Chandra" userId="fd16bead-a7d5-4d61-a87b-b6fc5f95769a" providerId="ADAL" clId="{63EE4A32-046C-4F89-AED7-E0147793BFDC}" dt="2022-10-02T13:43:39.741" v="5" actId="47"/>
        <pc:sldMkLst>
          <pc:docMk/>
          <pc:sldMk cId="1251016998" sldId="394"/>
        </pc:sldMkLst>
      </pc:sldChg>
      <pc:sldChg chg="del">
        <pc:chgData name="Tej Chandra" userId="fd16bead-a7d5-4d61-a87b-b6fc5f95769a" providerId="ADAL" clId="{63EE4A32-046C-4F89-AED7-E0147793BFDC}" dt="2022-10-02T13:43:39.741" v="5" actId="47"/>
        <pc:sldMkLst>
          <pc:docMk/>
          <pc:sldMk cId="4152176897" sldId="395"/>
        </pc:sldMkLst>
      </pc:sldChg>
      <pc:sldChg chg="del">
        <pc:chgData name="Tej Chandra" userId="fd16bead-a7d5-4d61-a87b-b6fc5f95769a" providerId="ADAL" clId="{63EE4A32-046C-4F89-AED7-E0147793BFDC}" dt="2022-10-02T13:43:39.741" v="5" actId="47"/>
        <pc:sldMkLst>
          <pc:docMk/>
          <pc:sldMk cId="2716156468" sldId="400"/>
        </pc:sldMkLst>
      </pc:sldChg>
      <pc:sldChg chg="del">
        <pc:chgData name="Tej Chandra" userId="fd16bead-a7d5-4d61-a87b-b6fc5f95769a" providerId="ADAL" clId="{63EE4A32-046C-4F89-AED7-E0147793BFDC}" dt="2022-10-02T13:43:39.741" v="5" actId="47"/>
        <pc:sldMkLst>
          <pc:docMk/>
          <pc:sldMk cId="3945803186" sldId="401"/>
        </pc:sldMkLst>
      </pc:sldChg>
      <pc:sldChg chg="del">
        <pc:chgData name="Tej Chandra" userId="fd16bead-a7d5-4d61-a87b-b6fc5f95769a" providerId="ADAL" clId="{63EE4A32-046C-4F89-AED7-E0147793BFDC}" dt="2022-10-02T13:43:39.741" v="5" actId="47"/>
        <pc:sldMkLst>
          <pc:docMk/>
          <pc:sldMk cId="3114200279" sldId="402"/>
        </pc:sldMkLst>
      </pc:sldChg>
      <pc:sldChg chg="del">
        <pc:chgData name="Tej Chandra" userId="fd16bead-a7d5-4d61-a87b-b6fc5f95769a" providerId="ADAL" clId="{63EE4A32-046C-4F89-AED7-E0147793BFDC}" dt="2022-10-02T13:43:39.741" v="5" actId="47"/>
        <pc:sldMkLst>
          <pc:docMk/>
          <pc:sldMk cId="2254131575" sldId="403"/>
        </pc:sldMkLst>
      </pc:sldChg>
      <pc:sldChg chg="del">
        <pc:chgData name="Tej Chandra" userId="fd16bead-a7d5-4d61-a87b-b6fc5f95769a" providerId="ADAL" clId="{63EE4A32-046C-4F89-AED7-E0147793BFDC}" dt="2022-10-02T13:43:39.741" v="5" actId="47"/>
        <pc:sldMkLst>
          <pc:docMk/>
          <pc:sldMk cId="1389032584" sldId="406"/>
        </pc:sldMkLst>
      </pc:sldChg>
      <pc:sldChg chg="del">
        <pc:chgData name="Tej Chandra" userId="fd16bead-a7d5-4d61-a87b-b6fc5f95769a" providerId="ADAL" clId="{63EE4A32-046C-4F89-AED7-E0147793BFDC}" dt="2022-10-02T13:43:39.741" v="5" actId="47"/>
        <pc:sldMkLst>
          <pc:docMk/>
          <pc:sldMk cId="1586901269" sldId="407"/>
        </pc:sldMkLst>
      </pc:sldChg>
      <pc:sldChg chg="del">
        <pc:chgData name="Tej Chandra" userId="fd16bead-a7d5-4d61-a87b-b6fc5f95769a" providerId="ADAL" clId="{63EE4A32-046C-4F89-AED7-E0147793BFDC}" dt="2022-10-02T13:43:39.741" v="5" actId="47"/>
        <pc:sldMkLst>
          <pc:docMk/>
          <pc:sldMk cId="3637064660" sldId="408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2185005235" sldId="412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183979620" sldId="414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1162466894" sldId="415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2124135031" sldId="417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71297968" sldId="418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1967141904" sldId="418"/>
        </pc:sldMkLst>
      </pc:sldChg>
      <pc:sldChg chg="add">
        <pc:chgData name="Tej Chandra" userId="fd16bead-a7d5-4d61-a87b-b6fc5f95769a" providerId="ADAL" clId="{63EE4A32-046C-4F89-AED7-E0147793BFDC}" dt="2022-10-02T13:43:42.124" v="6"/>
        <pc:sldMkLst>
          <pc:docMk/>
          <pc:sldMk cId="345258132" sldId="420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2056613984" sldId="420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3579967410" sldId="421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2803751599" sldId="422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4201519868" sldId="423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1631358983" sldId="425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3490151106" sldId="426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490404437" sldId="427"/>
        </pc:sldMkLst>
      </pc:sldChg>
      <pc:sldChg chg="del">
        <pc:chgData name="Tej Chandra" userId="fd16bead-a7d5-4d61-a87b-b6fc5f95769a" providerId="ADAL" clId="{63EE4A32-046C-4F89-AED7-E0147793BFDC}" dt="2022-10-02T13:38:33.901" v="4" actId="47"/>
        <pc:sldMkLst>
          <pc:docMk/>
          <pc:sldMk cId="2072195423" sldId="430"/>
        </pc:sldMkLst>
      </pc:sldChg>
      <pc:sldChg chg="del">
        <pc:chgData name="Tej Chandra" userId="fd16bead-a7d5-4d61-a87b-b6fc5f95769a" providerId="ADAL" clId="{63EE4A32-046C-4F89-AED7-E0147793BFDC}" dt="2022-10-02T13:37:39.331" v="2" actId="47"/>
        <pc:sldMkLst>
          <pc:docMk/>
          <pc:sldMk cId="1855191005" sldId="432"/>
        </pc:sldMkLst>
      </pc:sldChg>
      <pc:sldChg chg="del">
        <pc:chgData name="Tej Chandra" userId="fd16bead-a7d5-4d61-a87b-b6fc5f95769a" providerId="ADAL" clId="{63EE4A32-046C-4F89-AED7-E0147793BFDC}" dt="2022-10-02T13:37:37.703" v="1" actId="47"/>
        <pc:sldMkLst>
          <pc:docMk/>
          <pc:sldMk cId="3578945576" sldId="434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593564098" sldId="435"/>
        </pc:sldMkLst>
      </pc:sldChg>
      <pc:sldChg chg="del">
        <pc:chgData name="Tej Chandra" userId="fd16bead-a7d5-4d61-a87b-b6fc5f95769a" providerId="ADAL" clId="{63EE4A32-046C-4F89-AED7-E0147793BFDC}" dt="2022-10-02T13:37:34.930" v="0" actId="47"/>
        <pc:sldMkLst>
          <pc:docMk/>
          <pc:sldMk cId="761404543" sldId="436"/>
        </pc:sldMkLst>
      </pc:sldChg>
    </pc:docChg>
  </pc:docChgLst>
  <pc:docChgLst>
    <pc:chgData name="Tej Chandra" userId="fd16bead-a7d5-4d61-a87b-b6fc5f95769a" providerId="ADAL" clId="{56DD8D67-5A87-4A05-8553-77622A1059EC}"/>
    <pc:docChg chg="undo custSel addSld delSld modSld sldOrd">
      <pc:chgData name="Tej Chandra" userId="fd16bead-a7d5-4d61-a87b-b6fc5f95769a" providerId="ADAL" clId="{56DD8D67-5A87-4A05-8553-77622A1059EC}" dt="2022-10-02T13:28:43.151" v="269" actId="47"/>
      <pc:docMkLst>
        <pc:docMk/>
      </pc:docMkLst>
      <pc:sldChg chg="del">
        <pc:chgData name="Tej Chandra" userId="fd16bead-a7d5-4d61-a87b-b6fc5f95769a" providerId="ADAL" clId="{56DD8D67-5A87-4A05-8553-77622A1059EC}" dt="2022-10-02T12:30:36.925" v="0" actId="47"/>
        <pc:sldMkLst>
          <pc:docMk/>
          <pc:sldMk cId="4290821488" sldId="256"/>
        </pc:sldMkLst>
      </pc:sldChg>
      <pc:sldChg chg="del">
        <pc:chgData name="Tej Chandra" userId="fd16bead-a7d5-4d61-a87b-b6fc5f95769a" providerId="ADAL" clId="{56DD8D67-5A87-4A05-8553-77622A1059EC}" dt="2022-10-02T13:24:45.478" v="220" actId="47"/>
        <pc:sldMkLst>
          <pc:docMk/>
          <pc:sldMk cId="3143258880" sldId="319"/>
        </pc:sldMkLst>
      </pc:sldChg>
      <pc:sldChg chg="del">
        <pc:chgData name="Tej Chandra" userId="fd16bead-a7d5-4d61-a87b-b6fc5f95769a" providerId="ADAL" clId="{56DD8D67-5A87-4A05-8553-77622A1059EC}" dt="2022-10-02T13:24:27.721" v="219" actId="47"/>
        <pc:sldMkLst>
          <pc:docMk/>
          <pc:sldMk cId="1313403750" sldId="321"/>
        </pc:sldMkLst>
      </pc:sldChg>
      <pc:sldChg chg="del">
        <pc:chgData name="Tej Chandra" userId="fd16bead-a7d5-4d61-a87b-b6fc5f95769a" providerId="ADAL" clId="{56DD8D67-5A87-4A05-8553-77622A1059EC}" dt="2022-10-02T12:32:42.221" v="9" actId="47"/>
        <pc:sldMkLst>
          <pc:docMk/>
          <pc:sldMk cId="227973320" sldId="324"/>
        </pc:sldMkLst>
      </pc:sldChg>
      <pc:sldChg chg="del">
        <pc:chgData name="Tej Chandra" userId="fd16bead-a7d5-4d61-a87b-b6fc5f95769a" providerId="ADAL" clId="{56DD8D67-5A87-4A05-8553-77622A1059EC}" dt="2022-10-02T12:33:23.506" v="11" actId="47"/>
        <pc:sldMkLst>
          <pc:docMk/>
          <pc:sldMk cId="1657228700" sldId="328"/>
        </pc:sldMkLst>
      </pc:sldChg>
      <pc:sldChg chg="del">
        <pc:chgData name="Tej Chandra" userId="fd16bead-a7d5-4d61-a87b-b6fc5f95769a" providerId="ADAL" clId="{56DD8D67-5A87-4A05-8553-77622A1059EC}" dt="2022-10-02T12:33:23.506" v="11" actId="47"/>
        <pc:sldMkLst>
          <pc:docMk/>
          <pc:sldMk cId="2771690168" sldId="329"/>
        </pc:sldMkLst>
      </pc:sldChg>
      <pc:sldChg chg="del">
        <pc:chgData name="Tej Chandra" userId="fd16bead-a7d5-4d61-a87b-b6fc5f95769a" providerId="ADAL" clId="{56DD8D67-5A87-4A05-8553-77622A1059EC}" dt="2022-10-02T12:33:10.821" v="10" actId="47"/>
        <pc:sldMkLst>
          <pc:docMk/>
          <pc:sldMk cId="2612455807" sldId="330"/>
        </pc:sldMkLst>
      </pc:sldChg>
      <pc:sldChg chg="del">
        <pc:chgData name="Tej Chandra" userId="fd16bead-a7d5-4d61-a87b-b6fc5f95769a" providerId="ADAL" clId="{56DD8D67-5A87-4A05-8553-77622A1059EC}" dt="2022-10-02T12:33:23.506" v="11" actId="47"/>
        <pc:sldMkLst>
          <pc:docMk/>
          <pc:sldMk cId="2739927768" sldId="331"/>
        </pc:sldMkLst>
      </pc:sldChg>
      <pc:sldChg chg="del">
        <pc:chgData name="Tej Chandra" userId="fd16bead-a7d5-4d61-a87b-b6fc5f95769a" providerId="ADAL" clId="{56DD8D67-5A87-4A05-8553-77622A1059EC}" dt="2022-10-02T12:33:23.506" v="11" actId="47"/>
        <pc:sldMkLst>
          <pc:docMk/>
          <pc:sldMk cId="1384708166" sldId="332"/>
        </pc:sldMkLst>
      </pc:sldChg>
      <pc:sldChg chg="del">
        <pc:chgData name="Tej Chandra" userId="fd16bead-a7d5-4d61-a87b-b6fc5f95769a" providerId="ADAL" clId="{56DD8D67-5A87-4A05-8553-77622A1059EC}" dt="2022-10-02T12:32:42.221" v="9" actId="47"/>
        <pc:sldMkLst>
          <pc:docMk/>
          <pc:sldMk cId="4056034658" sldId="333"/>
        </pc:sldMkLst>
      </pc:sldChg>
      <pc:sldChg chg="del">
        <pc:chgData name="Tej Chandra" userId="fd16bead-a7d5-4d61-a87b-b6fc5f95769a" providerId="ADAL" clId="{56DD8D67-5A87-4A05-8553-77622A1059EC}" dt="2022-10-02T12:32:42.221" v="9" actId="47"/>
        <pc:sldMkLst>
          <pc:docMk/>
          <pc:sldMk cId="566399069" sldId="334"/>
        </pc:sldMkLst>
      </pc:sldChg>
      <pc:sldChg chg="del">
        <pc:chgData name="Tej Chandra" userId="fd16bead-a7d5-4d61-a87b-b6fc5f95769a" providerId="ADAL" clId="{56DD8D67-5A87-4A05-8553-77622A1059EC}" dt="2022-10-02T12:32:42.221" v="9" actId="47"/>
        <pc:sldMkLst>
          <pc:docMk/>
          <pc:sldMk cId="1667865229" sldId="335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3329974643" sldId="336"/>
        </pc:sldMkLst>
      </pc:sldChg>
      <pc:sldChg chg="del">
        <pc:chgData name="Tej Chandra" userId="fd16bead-a7d5-4d61-a87b-b6fc5f95769a" providerId="ADAL" clId="{56DD8D67-5A87-4A05-8553-77622A1059EC}" dt="2022-10-02T12:33:23.506" v="11" actId="47"/>
        <pc:sldMkLst>
          <pc:docMk/>
          <pc:sldMk cId="2386793184" sldId="337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3021370246" sldId="338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1002158556" sldId="340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2515255124" sldId="342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795055463" sldId="343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4275844201" sldId="344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966954382" sldId="346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2544721145" sldId="347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943061302" sldId="348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2153651047" sldId="349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3703311460" sldId="351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2416597898" sldId="352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3647229981" sldId="353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1974275400" sldId="358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1928458717" sldId="359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805953286" sldId="360"/>
        </pc:sldMkLst>
      </pc:sldChg>
      <pc:sldChg chg="delSp modSp del mod">
        <pc:chgData name="Tej Chandra" userId="fd16bead-a7d5-4d61-a87b-b6fc5f95769a" providerId="ADAL" clId="{56DD8D67-5A87-4A05-8553-77622A1059EC}" dt="2022-10-02T13:28:43.151" v="269" actId="47"/>
        <pc:sldMkLst>
          <pc:docMk/>
          <pc:sldMk cId="2968378395" sldId="361"/>
        </pc:sldMkLst>
        <pc:spChg chg="mod">
          <ac:chgData name="Tej Chandra" userId="fd16bead-a7d5-4d61-a87b-b6fc5f95769a" providerId="ADAL" clId="{56DD8D67-5A87-4A05-8553-77622A1059EC}" dt="2022-10-02T13:26:51.460" v="223" actId="6549"/>
          <ac:spMkLst>
            <pc:docMk/>
            <pc:sldMk cId="2968378395" sldId="361"/>
            <ac:spMk id="4" creationId="{00000000-0000-0000-0000-000000000000}"/>
          </ac:spMkLst>
        </pc:spChg>
        <pc:spChg chg="del">
          <ac:chgData name="Tej Chandra" userId="fd16bead-a7d5-4d61-a87b-b6fc5f95769a" providerId="ADAL" clId="{56DD8D67-5A87-4A05-8553-77622A1059EC}" dt="2022-10-02T13:26:54.169" v="224" actId="478"/>
          <ac:spMkLst>
            <pc:docMk/>
            <pc:sldMk cId="2968378395" sldId="361"/>
            <ac:spMk id="42" creationId="{00000000-0000-0000-0000-000000000000}"/>
          </ac:spMkLst>
        </pc:spChg>
        <pc:grpChg chg="mod">
          <ac:chgData name="Tej Chandra" userId="fd16bead-a7d5-4d61-a87b-b6fc5f95769a" providerId="ADAL" clId="{56DD8D67-5A87-4A05-8553-77622A1059EC}" dt="2022-10-02T13:26:58.175" v="226" actId="14100"/>
          <ac:grpSpMkLst>
            <pc:docMk/>
            <pc:sldMk cId="2968378395" sldId="361"/>
            <ac:grpSpMk id="49" creationId="{00000000-0000-0000-0000-000000000000}"/>
          </ac:grpSpMkLst>
        </pc:grpChg>
        <pc:cxnChg chg="mod">
          <ac:chgData name="Tej Chandra" userId="fd16bead-a7d5-4d61-a87b-b6fc5f95769a" providerId="ADAL" clId="{56DD8D67-5A87-4A05-8553-77622A1059EC}" dt="2022-10-02T13:27:07.448" v="249" actId="1035"/>
          <ac:cxnSpMkLst>
            <pc:docMk/>
            <pc:sldMk cId="2968378395" sldId="361"/>
            <ac:cxnSpMk id="37" creationId="{00000000-0000-0000-0000-000000000000}"/>
          </ac:cxnSpMkLst>
        </pc:cxnChg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3844318667" sldId="362"/>
        </pc:sldMkLst>
      </pc:sldChg>
      <pc:sldChg chg="del">
        <pc:chgData name="Tej Chandra" userId="fd16bead-a7d5-4d61-a87b-b6fc5f95769a" providerId="ADAL" clId="{56DD8D67-5A87-4A05-8553-77622A1059EC}" dt="2022-10-02T13:26:25.741" v="221" actId="47"/>
        <pc:sldMkLst>
          <pc:docMk/>
          <pc:sldMk cId="3097175749" sldId="363"/>
        </pc:sldMkLst>
      </pc:sldChg>
      <pc:sldChg chg="del">
        <pc:chgData name="Tej Chandra" userId="fd16bead-a7d5-4d61-a87b-b6fc5f95769a" providerId="ADAL" clId="{56DD8D67-5A87-4A05-8553-77622A1059EC}" dt="2022-10-02T12:32:42.221" v="9" actId="47"/>
        <pc:sldMkLst>
          <pc:docMk/>
          <pc:sldMk cId="1539493035" sldId="424"/>
        </pc:sldMkLst>
      </pc:sldChg>
      <pc:sldChg chg="del">
        <pc:chgData name="Tej Chandra" userId="fd16bead-a7d5-4d61-a87b-b6fc5f95769a" providerId="ADAL" clId="{56DD8D67-5A87-4A05-8553-77622A1059EC}" dt="2022-10-02T12:32:42.221" v="9" actId="47"/>
        <pc:sldMkLst>
          <pc:docMk/>
          <pc:sldMk cId="304809508" sldId="428"/>
        </pc:sldMkLst>
      </pc:sldChg>
      <pc:sldChg chg="del">
        <pc:chgData name="Tej Chandra" userId="fd16bead-a7d5-4d61-a87b-b6fc5f95769a" providerId="ADAL" clId="{56DD8D67-5A87-4A05-8553-77622A1059EC}" dt="2022-10-02T13:26:32.076" v="222" actId="47"/>
        <pc:sldMkLst>
          <pc:docMk/>
          <pc:sldMk cId="3549534885" sldId="429"/>
        </pc:sldMkLst>
      </pc:sldChg>
      <pc:sldChg chg="del">
        <pc:chgData name="Tej Chandra" userId="fd16bead-a7d5-4d61-a87b-b6fc5f95769a" providerId="ADAL" clId="{56DD8D67-5A87-4A05-8553-77622A1059EC}" dt="2022-10-02T12:32:42.221" v="9" actId="47"/>
        <pc:sldMkLst>
          <pc:docMk/>
          <pc:sldMk cId="2084093962" sldId="431"/>
        </pc:sldMkLst>
      </pc:sldChg>
      <pc:sldChg chg="addSp delSp modSp new mod ord">
        <pc:chgData name="Tej Chandra" userId="fd16bead-a7d5-4d61-a87b-b6fc5f95769a" providerId="ADAL" clId="{56DD8D67-5A87-4A05-8553-77622A1059EC}" dt="2022-10-02T13:21:03.948" v="182" actId="20577"/>
        <pc:sldMkLst>
          <pc:docMk/>
          <pc:sldMk cId="1855191005" sldId="432"/>
        </pc:sldMkLst>
        <pc:spChg chg="add mod">
          <ac:chgData name="Tej Chandra" userId="fd16bead-a7d5-4d61-a87b-b6fc5f95769a" providerId="ADAL" clId="{56DD8D67-5A87-4A05-8553-77622A1059EC}" dt="2022-10-02T12:31:25.231" v="4"/>
          <ac:spMkLst>
            <pc:docMk/>
            <pc:sldMk cId="1855191005" sldId="432"/>
            <ac:spMk id="3" creationId="{8E0BD55A-5E47-49F0-BAB3-E3691BC7AA9F}"/>
          </ac:spMkLst>
        </pc:spChg>
        <pc:spChg chg="add mod">
          <ac:chgData name="Tej Chandra" userId="fd16bead-a7d5-4d61-a87b-b6fc5f95769a" providerId="ADAL" clId="{56DD8D67-5A87-4A05-8553-77622A1059EC}" dt="2022-10-02T13:21:03.948" v="182" actId="20577"/>
          <ac:spMkLst>
            <pc:docMk/>
            <pc:sldMk cId="1855191005" sldId="432"/>
            <ac:spMk id="4" creationId="{DFED0734-62AC-4EE7-9CD4-8CA01D2A2885}"/>
          </ac:spMkLst>
        </pc:spChg>
        <pc:spChg chg="add del">
          <ac:chgData name="Tej Chandra" userId="fd16bead-a7d5-4d61-a87b-b6fc5f95769a" providerId="ADAL" clId="{56DD8D67-5A87-4A05-8553-77622A1059EC}" dt="2022-10-02T12:47:22.588" v="55" actId="22"/>
          <ac:spMkLst>
            <pc:docMk/>
            <pc:sldMk cId="1855191005" sldId="432"/>
            <ac:spMk id="6" creationId="{2734E729-9C59-4186-A3CF-501E01E9DB60}"/>
          </ac:spMkLst>
        </pc:spChg>
      </pc:sldChg>
      <pc:sldChg chg="addSp modSp new mod ord">
        <pc:chgData name="Tej Chandra" userId="fd16bead-a7d5-4d61-a87b-b6fc5f95769a" providerId="ADAL" clId="{56DD8D67-5A87-4A05-8553-77622A1059EC}" dt="2022-10-02T12:39:02.635" v="31" actId="1076"/>
        <pc:sldMkLst>
          <pc:docMk/>
          <pc:sldMk cId="1872966570" sldId="433"/>
        </pc:sldMkLst>
        <pc:spChg chg="add mod">
          <ac:chgData name="Tej Chandra" userId="fd16bead-a7d5-4d61-a87b-b6fc5f95769a" providerId="ADAL" clId="{56DD8D67-5A87-4A05-8553-77622A1059EC}" dt="2022-10-02T12:39:02.635" v="31" actId="1076"/>
          <ac:spMkLst>
            <pc:docMk/>
            <pc:sldMk cId="1872966570" sldId="433"/>
            <ac:spMk id="3" creationId="{F8FD0EE2-EB06-4921-B8C1-B998778618D2}"/>
          </ac:spMkLst>
        </pc:spChg>
        <pc:spChg chg="add mod">
          <ac:chgData name="Tej Chandra" userId="fd16bead-a7d5-4d61-a87b-b6fc5f95769a" providerId="ADAL" clId="{56DD8D67-5A87-4A05-8553-77622A1059EC}" dt="2022-10-02T12:31:38.556" v="6"/>
          <ac:spMkLst>
            <pc:docMk/>
            <pc:sldMk cId="1872966570" sldId="433"/>
            <ac:spMk id="4" creationId="{5E68E974-0105-4B51-B865-CDFBAA25BD08}"/>
          </ac:spMkLst>
        </pc:spChg>
      </pc:sldChg>
      <pc:sldChg chg="addSp delSp modSp add mod delAnim">
        <pc:chgData name="Tej Chandra" userId="fd16bead-a7d5-4d61-a87b-b6fc5f95769a" providerId="ADAL" clId="{56DD8D67-5A87-4A05-8553-77622A1059EC}" dt="2022-10-02T13:19:49.293" v="174" actId="20577"/>
        <pc:sldMkLst>
          <pc:docMk/>
          <pc:sldMk cId="3578945576" sldId="434"/>
        </pc:sldMkLst>
        <pc:spChg chg="del">
          <ac:chgData name="Tej Chandra" userId="fd16bead-a7d5-4d61-a87b-b6fc5f95769a" providerId="ADAL" clId="{56DD8D67-5A87-4A05-8553-77622A1059EC}" dt="2022-10-02T12:59:31.587" v="85" actId="478"/>
          <ac:spMkLst>
            <pc:docMk/>
            <pc:sldMk cId="3578945576" sldId="434"/>
            <ac:spMk id="11" creationId="{00000000-0000-0000-0000-000000000000}"/>
          </ac:spMkLst>
        </pc:spChg>
        <pc:spChg chg="add mod">
          <ac:chgData name="Tej Chandra" userId="fd16bead-a7d5-4d61-a87b-b6fc5f95769a" providerId="ADAL" clId="{56DD8D67-5A87-4A05-8553-77622A1059EC}" dt="2022-10-02T13:00:36.551" v="89"/>
          <ac:spMkLst>
            <pc:docMk/>
            <pc:sldMk cId="3578945576" sldId="434"/>
            <ac:spMk id="15" creationId="{84AFD15D-D2F7-451E-9A59-F1E4547105FE}"/>
          </ac:spMkLst>
        </pc:spChg>
        <pc:spChg chg="add mod">
          <ac:chgData name="Tej Chandra" userId="fd16bead-a7d5-4d61-a87b-b6fc5f95769a" providerId="ADAL" clId="{56DD8D67-5A87-4A05-8553-77622A1059EC}" dt="2022-10-02T13:00:36.551" v="89"/>
          <ac:spMkLst>
            <pc:docMk/>
            <pc:sldMk cId="3578945576" sldId="434"/>
            <ac:spMk id="17" creationId="{AC3F3ABE-4683-400E-9272-0653AD29EB6E}"/>
          </ac:spMkLst>
        </pc:spChg>
        <pc:spChg chg="add mod">
          <ac:chgData name="Tej Chandra" userId="fd16bead-a7d5-4d61-a87b-b6fc5f95769a" providerId="ADAL" clId="{56DD8D67-5A87-4A05-8553-77622A1059EC}" dt="2022-10-02T13:00:36.551" v="89"/>
          <ac:spMkLst>
            <pc:docMk/>
            <pc:sldMk cId="3578945576" sldId="434"/>
            <ac:spMk id="18" creationId="{28584E73-74B3-47DF-AE2B-2FD27A21B058}"/>
          </ac:spMkLst>
        </pc:spChg>
        <pc:spChg chg="add mod">
          <ac:chgData name="Tej Chandra" userId="fd16bead-a7d5-4d61-a87b-b6fc5f95769a" providerId="ADAL" clId="{56DD8D67-5A87-4A05-8553-77622A1059EC}" dt="2022-10-02T13:00:36.551" v="89"/>
          <ac:spMkLst>
            <pc:docMk/>
            <pc:sldMk cId="3578945576" sldId="434"/>
            <ac:spMk id="19" creationId="{B5F837AA-7B2C-4757-B5EA-4930DDEC255E}"/>
          </ac:spMkLst>
        </pc:spChg>
        <pc:spChg chg="add del mod">
          <ac:chgData name="Tej Chandra" userId="fd16bead-a7d5-4d61-a87b-b6fc5f95769a" providerId="ADAL" clId="{56DD8D67-5A87-4A05-8553-77622A1059EC}" dt="2022-10-02T13:18:44.407" v="130" actId="478"/>
          <ac:spMkLst>
            <pc:docMk/>
            <pc:sldMk cId="3578945576" sldId="434"/>
            <ac:spMk id="24" creationId="{04D20791-700C-448A-8216-9EC9332BE3EA}"/>
          </ac:spMkLst>
        </pc:spChg>
        <pc:spChg chg="add mod">
          <ac:chgData name="Tej Chandra" userId="fd16bead-a7d5-4d61-a87b-b6fc5f95769a" providerId="ADAL" clId="{56DD8D67-5A87-4A05-8553-77622A1059EC}" dt="2022-10-02T13:18:34.981" v="128"/>
          <ac:spMkLst>
            <pc:docMk/>
            <pc:sldMk cId="3578945576" sldId="434"/>
            <ac:spMk id="25" creationId="{92FD5F32-270A-49E5-8A44-C09F4A35B6AF}"/>
          </ac:spMkLst>
        </pc:spChg>
        <pc:spChg chg="add mod">
          <ac:chgData name="Tej Chandra" userId="fd16bead-a7d5-4d61-a87b-b6fc5f95769a" providerId="ADAL" clId="{56DD8D67-5A87-4A05-8553-77622A1059EC}" dt="2022-10-02T13:19:00.087" v="135" actId="1076"/>
          <ac:spMkLst>
            <pc:docMk/>
            <pc:sldMk cId="3578945576" sldId="434"/>
            <ac:spMk id="28" creationId="{DF6D5501-8463-4E39-B0BC-F0F3E2D913E7}"/>
          </ac:spMkLst>
        </pc:spChg>
        <pc:spChg chg="add mod">
          <ac:chgData name="Tej Chandra" userId="fd16bead-a7d5-4d61-a87b-b6fc5f95769a" providerId="ADAL" clId="{56DD8D67-5A87-4A05-8553-77622A1059EC}" dt="2022-10-02T13:19:49.293" v="174" actId="20577"/>
          <ac:spMkLst>
            <pc:docMk/>
            <pc:sldMk cId="3578945576" sldId="434"/>
            <ac:spMk id="29" creationId="{F4B6E335-EBFA-4F5A-9E46-C3BE256DD0C4}"/>
          </ac:spMkLst>
        </pc:spChg>
        <pc:grpChg chg="del">
          <ac:chgData name="Tej Chandra" userId="fd16bead-a7d5-4d61-a87b-b6fc5f95769a" providerId="ADAL" clId="{56DD8D67-5A87-4A05-8553-77622A1059EC}" dt="2022-10-02T12:49:46.945" v="84" actId="478"/>
          <ac:grpSpMkLst>
            <pc:docMk/>
            <pc:sldMk cId="3578945576" sldId="434"/>
            <ac:grpSpMk id="64" creationId="{00000000-0000-0000-0000-000000000000}"/>
          </ac:grpSpMkLst>
        </pc:grpChg>
        <pc:graphicFrameChg chg="mod">
          <ac:chgData name="Tej Chandra" userId="fd16bead-a7d5-4d61-a87b-b6fc5f95769a" providerId="ADAL" clId="{56DD8D67-5A87-4A05-8553-77622A1059EC}" dt="2022-10-02T13:18:38.877" v="129" actId="20577"/>
          <ac:graphicFrameMkLst>
            <pc:docMk/>
            <pc:sldMk cId="3578945576" sldId="434"/>
            <ac:graphicFrameMk id="16" creationId="{00000000-0000-0000-0000-000000000000}"/>
          </ac:graphicFrameMkLst>
        </pc:graphicFrameChg>
        <pc:picChg chg="add del mod">
          <ac:chgData name="Tej Chandra" userId="fd16bead-a7d5-4d61-a87b-b6fc5f95769a" providerId="ADAL" clId="{56DD8D67-5A87-4A05-8553-77622A1059EC}" dt="2022-10-02T13:00:36.064" v="88" actId="478"/>
          <ac:picMkLst>
            <pc:docMk/>
            <pc:sldMk cId="3578945576" sldId="434"/>
            <ac:picMk id="14" creationId="{450A949B-462E-486D-9E2B-5158CE3DEA05}"/>
          </ac:picMkLst>
        </pc:picChg>
        <pc:picChg chg="add mod">
          <ac:chgData name="Tej Chandra" userId="fd16bead-a7d5-4d61-a87b-b6fc5f95769a" providerId="ADAL" clId="{56DD8D67-5A87-4A05-8553-77622A1059EC}" dt="2022-10-02T13:00:36.551" v="89"/>
          <ac:picMkLst>
            <pc:docMk/>
            <pc:sldMk cId="3578945576" sldId="434"/>
            <ac:picMk id="20" creationId="{96C53AA3-C770-4E4A-972B-0B46268FAF65}"/>
          </ac:picMkLst>
        </pc:picChg>
        <pc:cxnChg chg="add mod">
          <ac:chgData name="Tej Chandra" userId="fd16bead-a7d5-4d61-a87b-b6fc5f95769a" providerId="ADAL" clId="{56DD8D67-5A87-4A05-8553-77622A1059EC}" dt="2022-10-02T13:00:47.204" v="90"/>
          <ac:cxnSpMkLst>
            <pc:docMk/>
            <pc:sldMk cId="3578945576" sldId="434"/>
            <ac:cxnSpMk id="27" creationId="{634A9E76-B1C2-407D-B52D-41E2DDEFFA7E}"/>
          </ac:cxnSpMkLst>
        </pc:cxnChg>
      </pc:sldChg>
      <pc:sldChg chg="addSp modSp new mod">
        <pc:chgData name="Tej Chandra" userId="fd16bead-a7d5-4d61-a87b-b6fc5f95769a" providerId="ADAL" clId="{56DD8D67-5A87-4A05-8553-77622A1059EC}" dt="2022-10-02T13:24:01.957" v="215" actId="114"/>
        <pc:sldMkLst>
          <pc:docMk/>
          <pc:sldMk cId="593564098" sldId="435"/>
        </pc:sldMkLst>
        <pc:spChg chg="add mod">
          <ac:chgData name="Tej Chandra" userId="fd16bead-a7d5-4d61-a87b-b6fc5f95769a" providerId="ADAL" clId="{56DD8D67-5A87-4A05-8553-77622A1059EC}" dt="2022-10-02T13:24:01.957" v="215" actId="114"/>
          <ac:spMkLst>
            <pc:docMk/>
            <pc:sldMk cId="593564098" sldId="435"/>
            <ac:spMk id="3" creationId="{60DBB63C-8ED7-4F86-84D3-7CE852F194BD}"/>
          </ac:spMkLst>
        </pc:spChg>
        <pc:graphicFrameChg chg="add mod">
          <ac:chgData name="Tej Chandra" userId="fd16bead-a7d5-4d61-a87b-b6fc5f95769a" providerId="ADAL" clId="{56DD8D67-5A87-4A05-8553-77622A1059EC}" dt="2022-10-02T13:22:15.408" v="184"/>
          <ac:graphicFrameMkLst>
            <pc:docMk/>
            <pc:sldMk cId="593564098" sldId="435"/>
            <ac:graphicFrameMk id="5" creationId="{7718D2B6-8436-45F8-AA76-D8D51B880B4F}"/>
          </ac:graphicFrameMkLst>
        </pc:graphicFrameChg>
        <pc:picChg chg="add mod">
          <ac:chgData name="Tej Chandra" userId="fd16bead-a7d5-4d61-a87b-b6fc5f95769a" providerId="ADAL" clId="{56DD8D67-5A87-4A05-8553-77622A1059EC}" dt="2022-10-02T13:22:15.408" v="184"/>
          <ac:picMkLst>
            <pc:docMk/>
            <pc:sldMk cId="593564098" sldId="435"/>
            <ac:picMk id="4" creationId="{A400B2B9-1594-45CC-A296-0D8C5DF635BF}"/>
          </ac:picMkLst>
        </pc:picChg>
      </pc:sldChg>
      <pc:sldChg chg="delSp modSp add del mod">
        <pc:chgData name="Tej Chandra" userId="fd16bead-a7d5-4d61-a87b-b6fc5f95769a" providerId="ADAL" clId="{56DD8D67-5A87-4A05-8553-77622A1059EC}" dt="2022-10-02T13:19:54.490" v="175" actId="47"/>
        <pc:sldMkLst>
          <pc:docMk/>
          <pc:sldMk cId="1340944586" sldId="435"/>
        </pc:sldMkLst>
        <pc:spChg chg="mod">
          <ac:chgData name="Tej Chandra" userId="fd16bead-a7d5-4d61-a87b-b6fc5f95769a" providerId="ADAL" clId="{56DD8D67-5A87-4A05-8553-77622A1059EC}" dt="2022-10-02T13:18:52.647" v="133" actId="14100"/>
          <ac:spMkLst>
            <pc:docMk/>
            <pc:sldMk cId="1340944586" sldId="435"/>
            <ac:spMk id="15" creationId="{84AFD15D-D2F7-451E-9A59-F1E4547105FE}"/>
          </ac:spMkLst>
        </pc:spChg>
        <pc:spChg chg="mod">
          <ac:chgData name="Tej Chandra" userId="fd16bead-a7d5-4d61-a87b-b6fc5f95769a" providerId="ADAL" clId="{56DD8D67-5A87-4A05-8553-77622A1059EC}" dt="2022-10-02T13:18:50.112" v="132" actId="20577"/>
          <ac:spMkLst>
            <pc:docMk/>
            <pc:sldMk cId="1340944586" sldId="435"/>
            <ac:spMk id="17" creationId="{AC3F3ABE-4683-400E-9272-0653AD29EB6E}"/>
          </ac:spMkLst>
        </pc:spChg>
        <pc:spChg chg="del">
          <ac:chgData name="Tej Chandra" userId="fd16bead-a7d5-4d61-a87b-b6fc5f95769a" providerId="ADAL" clId="{56DD8D67-5A87-4A05-8553-77622A1059EC}" dt="2022-10-02T13:14:05.231" v="107" actId="478"/>
          <ac:spMkLst>
            <pc:docMk/>
            <pc:sldMk cId="1340944586" sldId="435"/>
            <ac:spMk id="18" creationId="{28584E73-74B3-47DF-AE2B-2FD27A21B058}"/>
          </ac:spMkLst>
        </pc:spChg>
        <pc:spChg chg="del">
          <ac:chgData name="Tej Chandra" userId="fd16bead-a7d5-4d61-a87b-b6fc5f95769a" providerId="ADAL" clId="{56DD8D67-5A87-4A05-8553-77622A1059EC}" dt="2022-10-02T13:14:06.905" v="108" actId="478"/>
          <ac:spMkLst>
            <pc:docMk/>
            <pc:sldMk cId="1340944586" sldId="435"/>
            <ac:spMk id="19" creationId="{B5F837AA-7B2C-4757-B5EA-4930DDEC255E}"/>
          </ac:spMkLst>
        </pc:spChg>
        <pc:spChg chg="del mod">
          <ac:chgData name="Tej Chandra" userId="fd16bead-a7d5-4d61-a87b-b6fc5f95769a" providerId="ADAL" clId="{56DD8D67-5A87-4A05-8553-77622A1059EC}" dt="2022-10-02T13:14:09.127" v="111" actId="478"/>
          <ac:spMkLst>
            <pc:docMk/>
            <pc:sldMk cId="1340944586" sldId="435"/>
            <ac:spMk id="24" creationId="{04D20791-700C-448A-8216-9EC9332BE3EA}"/>
          </ac:spMkLst>
        </pc:spChg>
        <pc:spChg chg="mod">
          <ac:chgData name="Tej Chandra" userId="fd16bead-a7d5-4d61-a87b-b6fc5f95769a" providerId="ADAL" clId="{56DD8D67-5A87-4A05-8553-77622A1059EC}" dt="2022-10-02T13:01:41.320" v="106"/>
          <ac:spMkLst>
            <pc:docMk/>
            <pc:sldMk cId="1340944586" sldId="435"/>
            <ac:spMk id="25" creationId="{92FD5F32-270A-49E5-8A44-C09F4A35B6AF}"/>
          </ac:spMkLst>
        </pc:spChg>
        <pc:graphicFrameChg chg="mod">
          <ac:chgData name="Tej Chandra" userId="fd16bead-a7d5-4d61-a87b-b6fc5f95769a" providerId="ADAL" clId="{56DD8D67-5A87-4A05-8553-77622A1059EC}" dt="2022-10-02T13:01:34.749" v="105" actId="20577"/>
          <ac:graphicFrameMkLst>
            <pc:docMk/>
            <pc:sldMk cId="1340944586" sldId="435"/>
            <ac:graphicFrameMk id="16" creationId="{00000000-0000-0000-0000-000000000000}"/>
          </ac:graphicFrameMkLst>
        </pc:graphicFrameChg>
        <pc:picChg chg="del">
          <ac:chgData name="Tej Chandra" userId="fd16bead-a7d5-4d61-a87b-b6fc5f95769a" providerId="ADAL" clId="{56DD8D67-5A87-4A05-8553-77622A1059EC}" dt="2022-10-02T13:14:07.412" v="109" actId="478"/>
          <ac:picMkLst>
            <pc:docMk/>
            <pc:sldMk cId="1340944586" sldId="435"/>
            <ac:picMk id="20" creationId="{96C53AA3-C770-4E4A-972B-0B46268FAF65}"/>
          </ac:picMkLst>
        </pc:picChg>
      </pc:sldChg>
      <pc:sldChg chg="addSp delSp modSp new mod">
        <pc:chgData name="Tej Chandra" userId="fd16bead-a7d5-4d61-a87b-b6fc5f95769a" providerId="ADAL" clId="{56DD8D67-5A87-4A05-8553-77622A1059EC}" dt="2022-10-02T13:28:30.915" v="268"/>
        <pc:sldMkLst>
          <pc:docMk/>
          <pc:sldMk cId="761404543" sldId="436"/>
        </pc:sldMkLst>
        <pc:spChg chg="add mod">
          <ac:chgData name="Tej Chandra" userId="fd16bead-a7d5-4d61-a87b-b6fc5f95769a" providerId="ADAL" clId="{56DD8D67-5A87-4A05-8553-77622A1059EC}" dt="2022-10-02T13:24:11.684" v="218"/>
          <ac:spMkLst>
            <pc:docMk/>
            <pc:sldMk cId="761404543" sldId="436"/>
            <ac:spMk id="3" creationId="{73F84A63-94F1-455C-9C39-F9BF3457ED9D}"/>
          </ac:spMkLst>
        </pc:spChg>
        <pc:graphicFrameChg chg="add mod">
          <ac:chgData name="Tej Chandra" userId="fd16bead-a7d5-4d61-a87b-b6fc5f95769a" providerId="ADAL" clId="{56DD8D67-5A87-4A05-8553-77622A1059EC}" dt="2022-10-02T13:23:22.832" v="205"/>
          <ac:graphicFrameMkLst>
            <pc:docMk/>
            <pc:sldMk cId="761404543" sldId="436"/>
            <ac:graphicFrameMk id="4" creationId="{5F8654E2-FCF2-436B-8266-650DEAC374E5}"/>
          </ac:graphicFrameMkLst>
        </pc:graphicFrameChg>
        <pc:graphicFrameChg chg="add mod">
          <ac:chgData name="Tej Chandra" userId="fd16bead-a7d5-4d61-a87b-b6fc5f95769a" providerId="ADAL" clId="{56DD8D67-5A87-4A05-8553-77622A1059EC}" dt="2022-10-02T13:28:30.915" v="268"/>
          <ac:graphicFrameMkLst>
            <pc:docMk/>
            <pc:sldMk cId="761404543" sldId="436"/>
            <ac:graphicFrameMk id="5" creationId="{7F7E1BB0-271B-444D-9649-A3815DFFF2A3}"/>
          </ac:graphicFrameMkLst>
        </pc:graphicFrameChg>
        <pc:picChg chg="add mod">
          <ac:chgData name="Tej Chandra" userId="fd16bead-a7d5-4d61-a87b-b6fc5f95769a" providerId="ADAL" clId="{56DD8D67-5A87-4A05-8553-77622A1059EC}" dt="2022-10-02T13:23:22.832" v="205"/>
          <ac:picMkLst>
            <pc:docMk/>
            <pc:sldMk cId="761404543" sldId="436"/>
            <ac:picMk id="7" creationId="{2318E166-DD77-4916-B551-5860D1B242D0}"/>
          </ac:picMkLst>
        </pc:picChg>
        <pc:cxnChg chg="add del mod">
          <ac:chgData name="Tej Chandra" userId="fd16bead-a7d5-4d61-a87b-b6fc5f95769a" providerId="ADAL" clId="{56DD8D67-5A87-4A05-8553-77622A1059EC}" dt="2022-10-02T13:23:41.686" v="206" actId="478"/>
          <ac:cxnSpMkLst>
            <pc:docMk/>
            <pc:sldMk cId="761404543" sldId="436"/>
            <ac:cxnSpMk id="6" creationId="{A65DBC80-E44E-4BDD-817C-52DA1422775C}"/>
          </ac:cxnSpMkLst>
        </pc:cxnChg>
      </pc:sldChg>
    </pc:docChg>
  </pc:docChgLst>
  <pc:docChgLst>
    <pc:chgData name="Sanchali Das" userId="7d1d7627-035a-4aaf-9094-4aa36b0df96a" providerId="ADAL" clId="{09F07912-21A2-4BC2-BB2F-72778F3CDB19}"/>
    <pc:docChg chg="addSld delSld modSld">
      <pc:chgData name="Sanchali Das" userId="7d1d7627-035a-4aaf-9094-4aa36b0df96a" providerId="ADAL" clId="{09F07912-21A2-4BC2-BB2F-72778F3CDB19}" dt="2023-08-10T07:41:04.770" v="2" actId="47"/>
      <pc:docMkLst>
        <pc:docMk/>
      </pc:docMkLst>
      <pc:sldChg chg="add">
        <pc:chgData name="Sanchali Das" userId="7d1d7627-035a-4aaf-9094-4aa36b0df96a" providerId="ADAL" clId="{09F07912-21A2-4BC2-BB2F-72778F3CDB19}" dt="2023-08-04T07:11:51.176" v="0"/>
        <pc:sldMkLst>
          <pc:docMk/>
          <pc:sldMk cId="2557928424" sldId="290"/>
        </pc:sldMkLst>
      </pc:sldChg>
      <pc:sldChg chg="del">
        <pc:chgData name="Sanchali Das" userId="7d1d7627-035a-4aaf-9094-4aa36b0df96a" providerId="ADAL" clId="{09F07912-21A2-4BC2-BB2F-72778F3CDB19}" dt="2023-08-10T07:41:04.770" v="2" actId="47"/>
        <pc:sldMkLst>
          <pc:docMk/>
          <pc:sldMk cId="636805893" sldId="314"/>
        </pc:sldMkLst>
      </pc:sldChg>
      <pc:sldChg chg="del">
        <pc:chgData name="Sanchali Das" userId="7d1d7627-035a-4aaf-9094-4aa36b0df96a" providerId="ADAL" clId="{09F07912-21A2-4BC2-BB2F-72778F3CDB19}" dt="2023-08-04T07:11:53.325" v="1" actId="47"/>
        <pc:sldMkLst>
          <pc:docMk/>
          <pc:sldMk cId="1872966570" sldId="433"/>
        </pc:sldMkLst>
      </pc:sldChg>
    </pc:docChg>
  </pc:docChgLst>
  <pc:docChgLst>
    <pc:chgData name="Tej Chandra" userId="fd16bead-a7d5-4d61-a87b-b6fc5f95769a" providerId="ADAL" clId="{2DC3D52E-A81F-4B3A-B1E5-F40A28E46CBA}"/>
    <pc:docChg chg="addSld delSld modSld">
      <pc:chgData name="Tej Chandra" userId="fd16bead-a7d5-4d61-a87b-b6fc5f95769a" providerId="ADAL" clId="{2DC3D52E-A81F-4B3A-B1E5-F40A28E46CBA}" dt="2022-10-02T13:47:11.348" v="4" actId="6549"/>
      <pc:docMkLst>
        <pc:docMk/>
      </pc:docMkLst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4251584535" sldId="362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3255650172" sldId="363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3162873271" sldId="364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323307072" sldId="365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741790690" sldId="366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4176837015" sldId="367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2000745830" sldId="368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1376697447" sldId="369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2469866885" sldId="370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4138481237" sldId="371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1569661427" sldId="372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2790565143" sldId="373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524168985" sldId="374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2504630490" sldId="375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946984139" sldId="376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3541290549" sldId="377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754171409" sldId="378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2989380134" sldId="379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3403379221" sldId="380"/>
        </pc:sldMkLst>
      </pc:sldChg>
      <pc:sldChg chg="modSp add mod">
        <pc:chgData name="Tej Chandra" userId="fd16bead-a7d5-4d61-a87b-b6fc5f95769a" providerId="ADAL" clId="{2DC3D52E-A81F-4B3A-B1E5-F40A28E46CBA}" dt="2022-10-02T13:47:11.348" v="4" actId="6549"/>
        <pc:sldMkLst>
          <pc:docMk/>
          <pc:sldMk cId="2266904572" sldId="402"/>
        </pc:sldMkLst>
        <pc:spChg chg="mod">
          <ac:chgData name="Tej Chandra" userId="fd16bead-a7d5-4d61-a87b-b6fc5f95769a" providerId="ADAL" clId="{2DC3D52E-A81F-4B3A-B1E5-F40A28E46CBA}" dt="2022-10-02T13:47:11.348" v="4" actId="6549"/>
          <ac:spMkLst>
            <pc:docMk/>
            <pc:sldMk cId="2266904572" sldId="402"/>
            <ac:spMk id="5" creationId="{00000000-0000-0000-0000-000000000000}"/>
          </ac:spMkLst>
        </pc:spChg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2157526119" sldId="403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1194877935" sldId="404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3098907240" sldId="405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2772916691" sldId="406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584258573" sldId="407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4015774187" sldId="408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1421738359" sldId="409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815263353" sldId="410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1814552046" sldId="411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2628614845" sldId="412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1101104921" sldId="413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1320135023" sldId="414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2569635624" sldId="415"/>
        </pc:sldMkLst>
      </pc:sldChg>
      <pc:sldChg chg="add">
        <pc:chgData name="Tej Chandra" userId="fd16bead-a7d5-4d61-a87b-b6fc5f95769a" providerId="ADAL" clId="{2DC3D52E-A81F-4B3A-B1E5-F40A28E46CBA}" dt="2022-10-02T13:47:06.597" v="1"/>
        <pc:sldMkLst>
          <pc:docMk/>
          <pc:sldMk cId="2450614112" sldId="416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1967141904" sldId="418"/>
        </pc:sldMkLst>
      </pc:sldChg>
      <pc:sldChg chg="del">
        <pc:chgData name="Tej Chandra" userId="fd16bead-a7d5-4d61-a87b-b6fc5f95769a" providerId="ADAL" clId="{2DC3D52E-A81F-4B3A-B1E5-F40A28E46CBA}" dt="2022-10-02T13:46:58.333" v="0" actId="47"/>
        <pc:sldMkLst>
          <pc:docMk/>
          <pc:sldMk cId="345258132" sldId="420"/>
        </pc:sldMkLst>
      </pc:sldChg>
    </pc:docChg>
  </pc:docChgLst>
  <pc:docChgLst>
    <pc:chgData name="Tej" userId="fd16bead-a7d5-4d61-a87b-b6fc5f95769a" providerId="ADAL" clId="{6DE53FD7-9D12-464D-A351-678DBE34439E}"/>
    <pc:docChg chg="undo custSel modSld">
      <pc:chgData name="Tej" userId="fd16bead-a7d5-4d61-a87b-b6fc5f95769a" providerId="ADAL" clId="{6DE53FD7-9D12-464D-A351-678DBE34439E}" dt="2022-10-30T13:44:33.839" v="230" actId="20577"/>
      <pc:docMkLst>
        <pc:docMk/>
      </pc:docMkLst>
      <pc:sldChg chg="addSp modSp mod">
        <pc:chgData name="Tej" userId="fd16bead-a7d5-4d61-a87b-b6fc5f95769a" providerId="ADAL" clId="{6DE53FD7-9D12-464D-A351-678DBE34439E}" dt="2022-10-30T13:31:37.129" v="166" actId="164"/>
        <pc:sldMkLst>
          <pc:docMk/>
          <pc:sldMk cId="2157526119" sldId="403"/>
        </pc:sldMkLst>
        <pc:spChg chg="mod">
          <ac:chgData name="Tej" userId="fd16bead-a7d5-4d61-a87b-b6fc5f95769a" providerId="ADAL" clId="{6DE53FD7-9D12-464D-A351-678DBE34439E}" dt="2022-10-30T13:27:48.553" v="53" actId="20577"/>
          <ac:spMkLst>
            <pc:docMk/>
            <pc:sldMk cId="2157526119" sldId="403"/>
            <ac:spMk id="3" creationId="{00000000-0000-0000-0000-000000000000}"/>
          </ac:spMkLst>
        </pc:spChg>
        <pc:spChg chg="mod">
          <ac:chgData name="Tej" userId="fd16bead-a7d5-4d61-a87b-b6fc5f95769a" providerId="ADAL" clId="{6DE53FD7-9D12-464D-A351-678DBE34439E}" dt="2022-10-30T13:28:55.705" v="98" actId="20577"/>
          <ac:spMkLst>
            <pc:docMk/>
            <pc:sldMk cId="2157526119" sldId="403"/>
            <ac:spMk id="21" creationId="{00000000-0000-0000-0000-000000000000}"/>
          </ac:spMkLst>
        </pc:spChg>
        <pc:spChg chg="mod">
          <ac:chgData name="Tej" userId="fd16bead-a7d5-4d61-a87b-b6fc5f95769a" providerId="ADAL" clId="{6DE53FD7-9D12-464D-A351-678DBE34439E}" dt="2022-10-30T13:28:38.874" v="77" actId="1076"/>
          <ac:spMkLst>
            <pc:docMk/>
            <pc:sldMk cId="2157526119" sldId="403"/>
            <ac:spMk id="22" creationId="{00000000-0000-0000-0000-000000000000}"/>
          </ac:spMkLst>
        </pc:spChg>
        <pc:spChg chg="mod">
          <ac:chgData name="Tej" userId="fd16bead-a7d5-4d61-a87b-b6fc5f95769a" providerId="ADAL" clId="{6DE53FD7-9D12-464D-A351-678DBE34439E}" dt="2022-10-30T13:29:09.971" v="112" actId="20577"/>
          <ac:spMkLst>
            <pc:docMk/>
            <pc:sldMk cId="2157526119" sldId="403"/>
            <ac:spMk id="23" creationId="{00000000-0000-0000-0000-000000000000}"/>
          </ac:spMkLst>
        </pc:spChg>
        <pc:spChg chg="mod">
          <ac:chgData name="Tej" userId="fd16bead-a7d5-4d61-a87b-b6fc5f95769a" providerId="ADAL" clId="{6DE53FD7-9D12-464D-A351-678DBE34439E}" dt="2022-10-30T13:30:48.416" v="159" actId="20577"/>
          <ac:spMkLst>
            <pc:docMk/>
            <pc:sldMk cId="2157526119" sldId="403"/>
            <ac:spMk id="24" creationId="{00000000-0000-0000-0000-000000000000}"/>
          </ac:spMkLst>
        </pc:spChg>
        <pc:spChg chg="add mod">
          <ac:chgData name="Tej" userId="fd16bead-a7d5-4d61-a87b-b6fc5f95769a" providerId="ADAL" clId="{6DE53FD7-9D12-464D-A351-678DBE34439E}" dt="2022-10-30T13:31:37.129" v="166" actId="164"/>
          <ac:spMkLst>
            <pc:docMk/>
            <pc:sldMk cId="2157526119" sldId="403"/>
            <ac:spMk id="26" creationId="{1CC94F0A-5693-316A-7711-81BCE4BB8B8E}"/>
          </ac:spMkLst>
        </pc:spChg>
        <pc:spChg chg="add mod">
          <ac:chgData name="Tej" userId="fd16bead-a7d5-4d61-a87b-b6fc5f95769a" providerId="ADAL" clId="{6DE53FD7-9D12-464D-A351-678DBE34439E}" dt="2022-10-30T13:31:37.129" v="166" actId="164"/>
          <ac:spMkLst>
            <pc:docMk/>
            <pc:sldMk cId="2157526119" sldId="403"/>
            <ac:spMk id="40" creationId="{4C595559-F44F-62E9-D5AC-00BE2EE11350}"/>
          </ac:spMkLst>
        </pc:spChg>
        <pc:spChg chg="mod">
          <ac:chgData name="Tej" userId="fd16bead-a7d5-4d61-a87b-b6fc5f95769a" providerId="ADAL" clId="{6DE53FD7-9D12-464D-A351-678DBE34439E}" dt="2022-10-30T13:27:22.130" v="32" actId="1076"/>
          <ac:spMkLst>
            <pc:docMk/>
            <pc:sldMk cId="2157526119" sldId="403"/>
            <ac:spMk id="42" creationId="{00000000-0000-0000-0000-000000000000}"/>
          </ac:spMkLst>
        </pc:spChg>
        <pc:spChg chg="add mod">
          <ac:chgData name="Tej" userId="fd16bead-a7d5-4d61-a87b-b6fc5f95769a" providerId="ADAL" clId="{6DE53FD7-9D12-464D-A351-678DBE34439E}" dt="2022-10-30T13:31:37.129" v="166" actId="164"/>
          <ac:spMkLst>
            <pc:docMk/>
            <pc:sldMk cId="2157526119" sldId="403"/>
            <ac:spMk id="45" creationId="{EC212971-4AC9-FA57-658F-F88AF4CADAB9}"/>
          </ac:spMkLst>
        </pc:spChg>
        <pc:spChg chg="mod">
          <ac:chgData name="Tej" userId="fd16bead-a7d5-4d61-a87b-b6fc5f95769a" providerId="ADAL" clId="{6DE53FD7-9D12-464D-A351-678DBE34439E}" dt="2022-10-30T13:28:46.284" v="81" actId="14100"/>
          <ac:spMkLst>
            <pc:docMk/>
            <pc:sldMk cId="2157526119" sldId="403"/>
            <ac:spMk id="48" creationId="{00000000-0000-0000-0000-000000000000}"/>
          </ac:spMkLst>
        </pc:spChg>
        <pc:spChg chg="mod">
          <ac:chgData name="Tej" userId="fd16bead-a7d5-4d61-a87b-b6fc5f95769a" providerId="ADAL" clId="{6DE53FD7-9D12-464D-A351-678DBE34439E}" dt="2022-10-30T13:29:47.775" v="140" actId="1076"/>
          <ac:spMkLst>
            <pc:docMk/>
            <pc:sldMk cId="2157526119" sldId="403"/>
            <ac:spMk id="49" creationId="{00000000-0000-0000-0000-000000000000}"/>
          </ac:spMkLst>
        </pc:spChg>
        <pc:grpChg chg="mod">
          <ac:chgData name="Tej" userId="fd16bead-a7d5-4d61-a87b-b6fc5f95769a" providerId="ADAL" clId="{6DE53FD7-9D12-464D-A351-678DBE34439E}" dt="2022-10-30T13:31:37.129" v="166" actId="164"/>
          <ac:grpSpMkLst>
            <pc:docMk/>
            <pc:sldMk cId="2157526119" sldId="403"/>
            <ac:grpSpMk id="50" creationId="{00000000-0000-0000-0000-000000000000}"/>
          </ac:grpSpMkLst>
        </pc:grpChg>
        <pc:grpChg chg="add mod">
          <ac:chgData name="Tej" userId="fd16bead-a7d5-4d61-a87b-b6fc5f95769a" providerId="ADAL" clId="{6DE53FD7-9D12-464D-A351-678DBE34439E}" dt="2022-10-30T13:31:37.129" v="166" actId="164"/>
          <ac:grpSpMkLst>
            <pc:docMk/>
            <pc:sldMk cId="2157526119" sldId="403"/>
            <ac:grpSpMk id="51" creationId="{440AFA23-875B-0618-0DC8-3DD909961A32}"/>
          </ac:grpSpMkLst>
        </pc:grpChg>
        <pc:cxnChg chg="mod">
          <ac:chgData name="Tej" userId="fd16bead-a7d5-4d61-a87b-b6fc5f95769a" providerId="ADAL" clId="{6DE53FD7-9D12-464D-A351-678DBE34439E}" dt="2022-10-30T13:27:41.079" v="45" actId="14100"/>
          <ac:cxnSpMkLst>
            <pc:docMk/>
            <pc:sldMk cId="2157526119" sldId="403"/>
            <ac:cxnSpMk id="7" creationId="{00000000-0000-0000-0000-000000000000}"/>
          </ac:cxnSpMkLst>
        </pc:cxnChg>
        <pc:cxnChg chg="mod">
          <ac:chgData name="Tej" userId="fd16bead-a7d5-4d61-a87b-b6fc5f95769a" providerId="ADAL" clId="{6DE53FD7-9D12-464D-A351-678DBE34439E}" dt="2022-10-30T13:28:38.874" v="77" actId="1076"/>
          <ac:cxnSpMkLst>
            <pc:docMk/>
            <pc:sldMk cId="2157526119" sldId="403"/>
            <ac:cxnSpMk id="25" creationId="{00000000-0000-0000-0000-000000000000}"/>
          </ac:cxnSpMkLst>
        </pc:cxnChg>
        <pc:cxnChg chg="mod">
          <ac:chgData name="Tej" userId="fd16bead-a7d5-4d61-a87b-b6fc5f95769a" providerId="ADAL" clId="{6DE53FD7-9D12-464D-A351-678DBE34439E}" dt="2022-10-30T13:30:08.513" v="147" actId="14100"/>
          <ac:cxnSpMkLst>
            <pc:docMk/>
            <pc:sldMk cId="2157526119" sldId="403"/>
            <ac:cxnSpMk id="32" creationId="{00000000-0000-0000-0000-000000000000}"/>
          </ac:cxnSpMkLst>
        </pc:cxnChg>
        <pc:cxnChg chg="add mod">
          <ac:chgData name="Tej" userId="fd16bead-a7d5-4d61-a87b-b6fc5f95769a" providerId="ADAL" clId="{6DE53FD7-9D12-464D-A351-678DBE34439E}" dt="2022-10-30T13:31:37.129" v="166" actId="164"/>
          <ac:cxnSpMkLst>
            <pc:docMk/>
            <pc:sldMk cId="2157526119" sldId="403"/>
            <ac:cxnSpMk id="34" creationId="{35281D46-9E5C-110E-0056-239BC20DA9C1}"/>
          </ac:cxnSpMkLst>
        </pc:cxnChg>
        <pc:cxnChg chg="add mod">
          <ac:chgData name="Tej" userId="fd16bead-a7d5-4d61-a87b-b6fc5f95769a" providerId="ADAL" clId="{6DE53FD7-9D12-464D-A351-678DBE34439E}" dt="2022-10-30T13:31:37.129" v="166" actId="164"/>
          <ac:cxnSpMkLst>
            <pc:docMk/>
            <pc:sldMk cId="2157526119" sldId="403"/>
            <ac:cxnSpMk id="37" creationId="{4489723A-82B0-DC87-F124-5E31D297ADF3}"/>
          </ac:cxnSpMkLst>
        </pc:cxnChg>
      </pc:sldChg>
      <pc:sldChg chg="modSp mod">
        <pc:chgData name="Tej" userId="fd16bead-a7d5-4d61-a87b-b6fc5f95769a" providerId="ADAL" clId="{6DE53FD7-9D12-464D-A351-678DBE34439E}" dt="2022-10-30T13:35:19.787" v="172" actId="1076"/>
        <pc:sldMkLst>
          <pc:docMk/>
          <pc:sldMk cId="1194877935" sldId="404"/>
        </pc:sldMkLst>
        <pc:spChg chg="mod">
          <ac:chgData name="Tej" userId="fd16bead-a7d5-4d61-a87b-b6fc5f95769a" providerId="ADAL" clId="{6DE53FD7-9D12-464D-A351-678DBE34439E}" dt="2022-10-30T13:35:19.787" v="172" actId="1076"/>
          <ac:spMkLst>
            <pc:docMk/>
            <pc:sldMk cId="1194877935" sldId="404"/>
            <ac:spMk id="7" creationId="{00000000-0000-0000-0000-000000000000}"/>
          </ac:spMkLst>
        </pc:spChg>
        <pc:picChg chg="mod">
          <ac:chgData name="Tej" userId="fd16bead-a7d5-4d61-a87b-b6fc5f95769a" providerId="ADAL" clId="{6DE53FD7-9D12-464D-A351-678DBE34439E}" dt="2022-10-30T13:35:16.284" v="171" actId="1076"/>
          <ac:picMkLst>
            <pc:docMk/>
            <pc:sldMk cId="1194877935" sldId="404"/>
            <ac:picMk id="21" creationId="{00000000-0000-0000-0000-000000000000}"/>
          </ac:picMkLst>
        </pc:picChg>
        <pc:cxnChg chg="mod">
          <ac:chgData name="Tej" userId="fd16bead-a7d5-4d61-a87b-b6fc5f95769a" providerId="ADAL" clId="{6DE53FD7-9D12-464D-A351-678DBE34439E}" dt="2022-10-30T13:35:16.284" v="171" actId="1076"/>
          <ac:cxnSpMkLst>
            <pc:docMk/>
            <pc:sldMk cId="1194877935" sldId="404"/>
            <ac:cxnSpMk id="6" creationId="{00000000-0000-0000-0000-000000000000}"/>
          </ac:cxnSpMkLst>
        </pc:cxnChg>
      </pc:sldChg>
      <pc:sldChg chg="modSp mod">
        <pc:chgData name="Tej" userId="fd16bead-a7d5-4d61-a87b-b6fc5f95769a" providerId="ADAL" clId="{6DE53FD7-9D12-464D-A351-678DBE34439E}" dt="2022-10-30T13:44:33.839" v="230" actId="20577"/>
        <pc:sldMkLst>
          <pc:docMk/>
          <pc:sldMk cId="2772916691" sldId="406"/>
        </pc:sldMkLst>
        <pc:spChg chg="mod">
          <ac:chgData name="Tej" userId="fd16bead-a7d5-4d61-a87b-b6fc5f95769a" providerId="ADAL" clId="{6DE53FD7-9D12-464D-A351-678DBE34439E}" dt="2022-10-30T13:38:27.690" v="185" actId="20577"/>
          <ac:spMkLst>
            <pc:docMk/>
            <pc:sldMk cId="2772916691" sldId="406"/>
            <ac:spMk id="5" creationId="{00000000-0000-0000-0000-000000000000}"/>
          </ac:spMkLst>
        </pc:spChg>
        <pc:spChg chg="mod">
          <ac:chgData name="Tej" userId="fd16bead-a7d5-4d61-a87b-b6fc5f95769a" providerId="ADAL" clId="{6DE53FD7-9D12-464D-A351-678DBE34439E}" dt="2022-10-30T13:44:33.839" v="230" actId="20577"/>
          <ac:spMkLst>
            <pc:docMk/>
            <pc:sldMk cId="2772916691" sldId="406"/>
            <ac:spMk id="22" creationId="{00000000-0000-0000-0000-000000000000}"/>
          </ac:spMkLst>
        </pc:spChg>
        <pc:spChg chg="mod">
          <ac:chgData name="Tej" userId="fd16bead-a7d5-4d61-a87b-b6fc5f95769a" providerId="ADAL" clId="{6DE53FD7-9D12-464D-A351-678DBE34439E}" dt="2022-10-30T13:41:45.002" v="214" actId="1038"/>
          <ac:spMkLst>
            <pc:docMk/>
            <pc:sldMk cId="2772916691" sldId="406"/>
            <ac:spMk id="30" creationId="{00000000-0000-0000-0000-000000000000}"/>
          </ac:spMkLst>
        </pc:spChg>
      </pc:sldChg>
    </pc:docChg>
  </pc:docChgLst>
  <pc:docChgLst>
    <pc:chgData name="Tej" userId="fd16bead-a7d5-4d61-a87b-b6fc5f95769a" providerId="ADAL" clId="{DBE08797-1E89-4097-885F-BB8030396796}"/>
    <pc:docChg chg="addSld modSld">
      <pc:chgData name="Tej" userId="fd16bead-a7d5-4d61-a87b-b6fc5f95769a" providerId="ADAL" clId="{DBE08797-1E89-4097-885F-BB8030396796}" dt="2022-10-09T11:59:03.560" v="13" actId="1076"/>
      <pc:docMkLst>
        <pc:docMk/>
      </pc:docMkLst>
      <pc:sldChg chg="addSp modSp new mod">
        <pc:chgData name="Tej" userId="fd16bead-a7d5-4d61-a87b-b6fc5f95769a" providerId="ADAL" clId="{DBE08797-1E89-4097-885F-BB8030396796}" dt="2022-10-09T11:58:31.765" v="6" actId="1076"/>
        <pc:sldMkLst>
          <pc:docMk/>
          <pc:sldMk cId="3411676540" sldId="434"/>
        </pc:sldMkLst>
        <pc:spChg chg="add">
          <ac:chgData name="Tej" userId="fd16bead-a7d5-4d61-a87b-b6fc5f95769a" providerId="ADAL" clId="{DBE08797-1E89-4097-885F-BB8030396796}" dt="2022-10-09T11:23:52.212" v="1"/>
          <ac:spMkLst>
            <pc:docMk/>
            <pc:sldMk cId="3411676540" sldId="434"/>
            <ac:spMk id="3" creationId="{7DFE23C1-88EA-4CB6-8CB4-1CE83A515650}"/>
          </ac:spMkLst>
        </pc:spChg>
        <pc:spChg chg="add">
          <ac:chgData name="Tej" userId="fd16bead-a7d5-4d61-a87b-b6fc5f95769a" providerId="ADAL" clId="{DBE08797-1E89-4097-885F-BB8030396796}" dt="2022-10-09T11:23:52.212" v="1"/>
          <ac:spMkLst>
            <pc:docMk/>
            <pc:sldMk cId="3411676540" sldId="434"/>
            <ac:spMk id="4" creationId="{44CE7607-93F5-4845-8DFF-055FEDB8C47C}"/>
          </ac:spMkLst>
        </pc:spChg>
        <pc:spChg chg="add">
          <ac:chgData name="Tej" userId="fd16bead-a7d5-4d61-a87b-b6fc5f95769a" providerId="ADAL" clId="{DBE08797-1E89-4097-885F-BB8030396796}" dt="2022-10-09T11:23:52.212" v="1"/>
          <ac:spMkLst>
            <pc:docMk/>
            <pc:sldMk cId="3411676540" sldId="434"/>
            <ac:spMk id="5" creationId="{C7000B40-AE1E-43AA-8D71-C0AF2D725382}"/>
          </ac:spMkLst>
        </pc:spChg>
        <pc:picChg chg="add mod">
          <ac:chgData name="Tej" userId="fd16bead-a7d5-4d61-a87b-b6fc5f95769a" providerId="ADAL" clId="{DBE08797-1E89-4097-885F-BB8030396796}" dt="2022-10-09T11:58:31.765" v="6" actId="1076"/>
          <ac:picMkLst>
            <pc:docMk/>
            <pc:sldMk cId="3411676540" sldId="434"/>
            <ac:picMk id="6" creationId="{31855EBD-924E-46E3-81A8-AF90E0354A95}"/>
          </ac:picMkLst>
        </pc:picChg>
      </pc:sldChg>
      <pc:sldChg chg="addSp modSp add mod">
        <pc:chgData name="Tej" userId="fd16bead-a7d5-4d61-a87b-b6fc5f95769a" providerId="ADAL" clId="{DBE08797-1E89-4097-885F-BB8030396796}" dt="2022-10-09T11:59:03.560" v="13" actId="1076"/>
        <pc:sldMkLst>
          <pc:docMk/>
          <pc:sldMk cId="998998413" sldId="435"/>
        </pc:sldMkLst>
        <pc:picChg chg="add mod">
          <ac:chgData name="Tej" userId="fd16bead-a7d5-4d61-a87b-b6fc5f95769a" providerId="ADAL" clId="{DBE08797-1E89-4097-885F-BB8030396796}" dt="2022-10-09T11:58:51.662" v="10" actId="14100"/>
          <ac:picMkLst>
            <pc:docMk/>
            <pc:sldMk cId="998998413" sldId="435"/>
            <ac:picMk id="7" creationId="{B0BE6505-C684-48DD-95DA-53A86AFBCDDA}"/>
          </ac:picMkLst>
        </pc:picChg>
        <pc:picChg chg="add mod">
          <ac:chgData name="Tej" userId="fd16bead-a7d5-4d61-a87b-b6fc5f95769a" providerId="ADAL" clId="{DBE08797-1E89-4097-885F-BB8030396796}" dt="2022-10-09T11:59:03.560" v="13" actId="1076"/>
          <ac:picMkLst>
            <pc:docMk/>
            <pc:sldMk cId="998998413" sldId="435"/>
            <ac:picMk id="9" creationId="{321AA594-DE32-47E1-9F98-32BC5291EC17}"/>
          </ac:picMkLst>
        </pc:picChg>
      </pc:sldChg>
    </pc:docChg>
  </pc:docChgLst>
  <pc:docChgLst>
    <pc:chgData name="Tej" userId="fd16bead-a7d5-4d61-a87b-b6fc5f95769a" providerId="ADAL" clId="{5851DE58-ECBB-4431-A42A-9CEDC070941E}"/>
    <pc:docChg chg="undo custSel addSld delSld modSld">
      <pc:chgData name="Tej" userId="fd16bead-a7d5-4d61-a87b-b6fc5f95769a" providerId="ADAL" clId="{5851DE58-ECBB-4431-A42A-9CEDC070941E}" dt="2022-10-31T16:54:16.937" v="489" actId="1076"/>
      <pc:docMkLst>
        <pc:docMk/>
      </pc:docMkLst>
      <pc:sldChg chg="addSp modSp mod setBg">
        <pc:chgData name="Tej" userId="fd16bead-a7d5-4d61-a87b-b6fc5f95769a" providerId="ADAL" clId="{5851DE58-ECBB-4431-A42A-9CEDC070941E}" dt="2022-10-31T14:08:46.775" v="339" actId="26606"/>
        <pc:sldMkLst>
          <pc:docMk/>
          <pc:sldMk cId="636805893" sldId="314"/>
        </pc:sldMkLst>
        <pc:spChg chg="mo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3" creationId="{00000000-0000-0000-0000-000000000000}"/>
          </ac:spMkLst>
        </pc:spChg>
        <pc:spChg chg="mo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15" creationId="{00000000-0000-0000-0000-000000000000}"/>
          </ac:spMkLst>
        </pc:spChg>
        <pc:spChg chg="ad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20" creationId="{88294908-8B00-4F58-BBBA-20F71A40AA9E}"/>
          </ac:spMkLst>
        </pc:spChg>
        <pc:spChg chg="ad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22" creationId="{4364C879-1404-4203-8E9D-CC5DE0A621A2}"/>
          </ac:spMkLst>
        </pc:spChg>
        <pc:spChg chg="ad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24" creationId="{84617302-4B0D-4351-A6BB-6F0930D943AC}"/>
          </ac:spMkLst>
        </pc:spChg>
        <pc:spChg chg="ad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26" creationId="{DA2C7802-C2E0-4218-8F89-8DD7CCD2CD1C}"/>
          </ac:spMkLst>
        </pc:spChg>
        <pc:spChg chg="ad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28" creationId="{A6D7111A-21E5-4EE9-8A78-10E5530F0116}"/>
          </ac:spMkLst>
        </pc:spChg>
        <pc:spChg chg="ad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30" creationId="{A3969E80-A77B-49FC-9122-D89AFD5EE118}"/>
          </ac:spMkLst>
        </pc:spChg>
        <pc:spChg chg="ad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32" creationId="{1849CA57-76BD-4CF2-80BA-D7A46A01B7B1}"/>
          </ac:spMkLst>
        </pc:spChg>
        <pc:spChg chg="ad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34" creationId="{35E9085E-E730-4768-83D4-6CB7E9897153}"/>
          </ac:spMkLst>
        </pc:spChg>
        <pc:spChg chg="ad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36" creationId="{973272FE-A474-4CAE-8CA2-BCC8B476C3F4}"/>
          </ac:spMkLst>
        </pc:spChg>
        <pc:spChg chg="ad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38" creationId="{E07981EA-05A6-437C-88D7-B377B92B031D}"/>
          </ac:spMkLst>
        </pc:spChg>
        <pc:spChg chg="add">
          <ac:chgData name="Tej" userId="fd16bead-a7d5-4d61-a87b-b6fc5f95769a" providerId="ADAL" clId="{5851DE58-ECBB-4431-A42A-9CEDC070941E}" dt="2022-10-31T14:08:46.775" v="339" actId="26606"/>
          <ac:spMkLst>
            <pc:docMk/>
            <pc:sldMk cId="636805893" sldId="314"/>
            <ac:spMk id="40" creationId="{15E3C750-986E-4769-B1AE-49289FBEE757}"/>
          </ac:spMkLst>
        </pc:spChg>
      </pc:sldChg>
      <pc:sldChg chg="modSp mod">
        <pc:chgData name="Tej" userId="fd16bead-a7d5-4d61-a87b-b6fc5f95769a" providerId="ADAL" clId="{5851DE58-ECBB-4431-A42A-9CEDC070941E}" dt="2022-10-31T13:31:38.041" v="13" actId="20577"/>
        <pc:sldMkLst>
          <pc:docMk/>
          <pc:sldMk cId="2266904572" sldId="402"/>
        </pc:sldMkLst>
        <pc:spChg chg="mod">
          <ac:chgData name="Tej" userId="fd16bead-a7d5-4d61-a87b-b6fc5f95769a" providerId="ADAL" clId="{5851DE58-ECBB-4431-A42A-9CEDC070941E}" dt="2022-10-31T13:31:38.041" v="13" actId="20577"/>
          <ac:spMkLst>
            <pc:docMk/>
            <pc:sldMk cId="2266904572" sldId="402"/>
            <ac:spMk id="5" creationId="{00000000-0000-0000-0000-000000000000}"/>
          </ac:spMkLst>
        </pc:spChg>
      </pc:sldChg>
      <pc:sldChg chg="addSp delSp modSp mod">
        <pc:chgData name="Tej" userId="fd16bead-a7d5-4d61-a87b-b6fc5f95769a" providerId="ADAL" clId="{5851DE58-ECBB-4431-A42A-9CEDC070941E}" dt="2022-10-31T13:39:51.169" v="148" actId="1076"/>
        <pc:sldMkLst>
          <pc:docMk/>
          <pc:sldMk cId="2157526119" sldId="403"/>
        </pc:sldMkLst>
        <pc:spChg chg="del">
          <ac:chgData name="Tej" userId="fd16bead-a7d5-4d61-a87b-b6fc5f95769a" providerId="ADAL" clId="{5851DE58-ECBB-4431-A42A-9CEDC070941E}" dt="2022-10-31T13:31:26.734" v="1" actId="478"/>
          <ac:spMkLst>
            <pc:docMk/>
            <pc:sldMk cId="2157526119" sldId="403"/>
            <ac:spMk id="2" creationId="{00000000-0000-0000-0000-000000000000}"/>
          </ac:spMkLst>
        </pc:spChg>
        <pc:spChg chg="del">
          <ac:chgData name="Tej" userId="fd16bead-a7d5-4d61-a87b-b6fc5f95769a" providerId="ADAL" clId="{5851DE58-ECBB-4431-A42A-9CEDC070941E}" dt="2022-10-31T13:31:26.734" v="1" actId="478"/>
          <ac:spMkLst>
            <pc:docMk/>
            <pc:sldMk cId="2157526119" sldId="403"/>
            <ac:spMk id="5" creationId="{00000000-0000-0000-0000-000000000000}"/>
          </ac:spMkLst>
        </pc:spChg>
        <pc:spChg chg="add mod">
          <ac:chgData name="Tej" userId="fd16bead-a7d5-4d61-a87b-b6fc5f95769a" providerId="ADAL" clId="{5851DE58-ECBB-4431-A42A-9CEDC070941E}" dt="2022-10-31T13:38:34.849" v="75" actId="1076"/>
          <ac:spMkLst>
            <pc:docMk/>
            <pc:sldMk cId="2157526119" sldId="403"/>
            <ac:spMk id="8" creationId="{46F9B736-82FC-3C94-074B-733BAF606807}"/>
          </ac:spMkLst>
        </pc:spChg>
        <pc:spChg chg="add mod">
          <ac:chgData name="Tej" userId="fd16bead-a7d5-4d61-a87b-b6fc5f95769a" providerId="ADAL" clId="{5851DE58-ECBB-4431-A42A-9CEDC070941E}" dt="2022-10-31T13:39:51.169" v="148" actId="1076"/>
          <ac:spMkLst>
            <pc:docMk/>
            <pc:sldMk cId="2157526119" sldId="403"/>
            <ac:spMk id="12" creationId="{140BACC0-A58D-643A-1A0D-66A3B51F4F6B}"/>
          </ac:spMkLst>
        </pc:spChg>
        <pc:spChg chg="del">
          <ac:chgData name="Tej" userId="fd16bead-a7d5-4d61-a87b-b6fc5f95769a" providerId="ADAL" clId="{5851DE58-ECBB-4431-A42A-9CEDC070941E}" dt="2022-10-31T13:31:26.734" v="1" actId="478"/>
          <ac:spMkLst>
            <pc:docMk/>
            <pc:sldMk cId="2157526119" sldId="403"/>
            <ac:spMk id="17" creationId="{00000000-0000-0000-0000-000000000000}"/>
          </ac:spMkLst>
        </pc:spChg>
        <pc:spChg chg="del">
          <ac:chgData name="Tej" userId="fd16bead-a7d5-4d61-a87b-b6fc5f95769a" providerId="ADAL" clId="{5851DE58-ECBB-4431-A42A-9CEDC070941E}" dt="2022-10-31T13:31:26.734" v="1" actId="478"/>
          <ac:spMkLst>
            <pc:docMk/>
            <pc:sldMk cId="2157526119" sldId="403"/>
            <ac:spMk id="18" creationId="{00000000-0000-0000-0000-000000000000}"/>
          </ac:spMkLst>
        </pc:spChg>
        <pc:spChg chg="del">
          <ac:chgData name="Tej" userId="fd16bead-a7d5-4d61-a87b-b6fc5f95769a" providerId="ADAL" clId="{5851DE58-ECBB-4431-A42A-9CEDC070941E}" dt="2022-10-31T13:31:26.734" v="1" actId="478"/>
          <ac:spMkLst>
            <pc:docMk/>
            <pc:sldMk cId="2157526119" sldId="403"/>
            <ac:spMk id="19" creationId="{00000000-0000-0000-0000-000000000000}"/>
          </ac:spMkLst>
        </pc:spChg>
        <pc:grpChg chg="del">
          <ac:chgData name="Tej" userId="fd16bead-a7d5-4d61-a87b-b6fc5f95769a" providerId="ADAL" clId="{5851DE58-ECBB-4431-A42A-9CEDC070941E}" dt="2022-10-31T13:31:26.734" v="1" actId="478"/>
          <ac:grpSpMkLst>
            <pc:docMk/>
            <pc:sldMk cId="2157526119" sldId="403"/>
            <ac:grpSpMk id="51" creationId="{440AFA23-875B-0618-0DC8-3DD909961A32}"/>
          </ac:grpSpMkLst>
        </pc:grpChg>
        <pc:picChg chg="add mod">
          <ac:chgData name="Tej" userId="fd16bead-a7d5-4d61-a87b-b6fc5f95769a" providerId="ADAL" clId="{5851DE58-ECBB-4431-A42A-9CEDC070941E}" dt="2022-10-31T13:38:31.745" v="74" actId="1076"/>
          <ac:picMkLst>
            <pc:docMk/>
            <pc:sldMk cId="2157526119" sldId="403"/>
            <ac:picMk id="6" creationId="{516E7837-F363-A7A4-736A-9690191C1D15}"/>
          </ac:picMkLst>
        </pc:picChg>
        <pc:cxnChg chg="mod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7" creationId="{00000000-0000-0000-0000-000000000000}"/>
          </ac:cxnSpMkLst>
        </pc:cxnChg>
        <pc:cxnChg chg="del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9" creationId="{00000000-0000-0000-0000-000000000000}"/>
          </ac:cxnSpMkLst>
        </pc:cxnChg>
        <pc:cxnChg chg="del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10" creationId="{00000000-0000-0000-0000-000000000000}"/>
          </ac:cxnSpMkLst>
        </pc:cxnChg>
        <pc:cxnChg chg="del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14" creationId="{00000000-0000-0000-0000-000000000000}"/>
          </ac:cxnSpMkLst>
        </pc:cxnChg>
        <pc:cxnChg chg="del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15" creationId="{00000000-0000-0000-0000-000000000000}"/>
          </ac:cxnSpMkLst>
        </pc:cxnChg>
        <pc:cxnChg chg="del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16" creationId="{00000000-0000-0000-0000-000000000000}"/>
          </ac:cxnSpMkLst>
        </pc:cxnChg>
        <pc:cxnChg chg="del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20" creationId="{00000000-0000-0000-0000-000000000000}"/>
          </ac:cxnSpMkLst>
        </pc:cxnChg>
        <pc:cxnChg chg="mod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25" creationId="{00000000-0000-0000-0000-000000000000}"/>
          </ac:cxnSpMkLst>
        </pc:cxnChg>
        <pc:cxnChg chg="mod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31" creationId="{00000000-0000-0000-0000-000000000000}"/>
          </ac:cxnSpMkLst>
        </pc:cxnChg>
        <pc:cxnChg chg="mod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32" creationId="{00000000-0000-0000-0000-000000000000}"/>
          </ac:cxnSpMkLst>
        </pc:cxnChg>
        <pc:cxnChg chg="mod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34" creationId="{35281D46-9E5C-110E-0056-239BC20DA9C1}"/>
          </ac:cxnSpMkLst>
        </pc:cxnChg>
        <pc:cxnChg chg="mod">
          <ac:chgData name="Tej" userId="fd16bead-a7d5-4d61-a87b-b6fc5f95769a" providerId="ADAL" clId="{5851DE58-ECBB-4431-A42A-9CEDC070941E}" dt="2022-10-31T13:31:26.734" v="1" actId="478"/>
          <ac:cxnSpMkLst>
            <pc:docMk/>
            <pc:sldMk cId="2157526119" sldId="403"/>
            <ac:cxnSpMk id="37" creationId="{4489723A-82B0-DC87-F124-5E31D297ADF3}"/>
          </ac:cxnSpMkLst>
        </pc:cxnChg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1194877935" sldId="404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3098907240" sldId="405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2772916691" sldId="406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584258573" sldId="407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4015774187" sldId="408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1421738359" sldId="409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815263353" sldId="410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1814552046" sldId="411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2628614845" sldId="412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1101104921" sldId="413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1320135023" sldId="414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2569635624" sldId="415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2450614112" sldId="416"/>
        </pc:sldMkLst>
      </pc:sldChg>
      <pc:sldChg chg="addSp delSp modSp mod setBg">
        <pc:chgData name="Tej" userId="fd16bead-a7d5-4d61-a87b-b6fc5f95769a" providerId="ADAL" clId="{5851DE58-ECBB-4431-A42A-9CEDC070941E}" dt="2022-10-31T16:50:44.789" v="476" actId="26606"/>
        <pc:sldMkLst>
          <pc:docMk/>
          <pc:sldMk cId="1872966570" sldId="433"/>
        </pc:sldMkLst>
        <pc:spChg chg="mod ord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2" creationId="{589DDAD0-C9DF-4CFE-83E2-317A7FB948FD}"/>
          </ac:spMkLst>
        </pc:spChg>
        <pc:spChg chg="mod ord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3" creationId="{F8FD0EE2-EB06-4921-B8C1-B998778618D2}"/>
          </ac:spMkLst>
        </pc:spChg>
        <pc:spChg chg="add del mod ord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4" creationId="{5E68E974-0105-4B51-B865-CDFBAA25BD08}"/>
          </ac:spMkLst>
        </pc:spChg>
        <pc:spChg chg="add mod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7" creationId="{84C97DC2-F5E9-831C-F88F-C56F61A5BFF7}"/>
          </ac:spMkLst>
        </pc:spChg>
        <pc:spChg chg="add del">
          <ac:chgData name="Tej" userId="fd16bead-a7d5-4d61-a87b-b6fc5f95769a" providerId="ADAL" clId="{5851DE58-ECBB-4431-A42A-9CEDC070941E}" dt="2022-10-31T13:42:43.217" v="165" actId="26606"/>
          <ac:spMkLst>
            <pc:docMk/>
            <pc:sldMk cId="1872966570" sldId="433"/>
            <ac:spMk id="9" creationId="{CA815F2C-4E80-4019-8E59-FAD3F7F8473D}"/>
          </ac:spMkLst>
        </pc:spChg>
        <pc:spChg chg="add del">
          <ac:chgData name="Tej" userId="fd16bead-a7d5-4d61-a87b-b6fc5f95769a" providerId="ADAL" clId="{5851DE58-ECBB-4431-A42A-9CEDC070941E}" dt="2022-10-31T13:42:51.524" v="170" actId="26606"/>
          <ac:spMkLst>
            <pc:docMk/>
            <pc:sldMk cId="1872966570" sldId="433"/>
            <ac:spMk id="10" creationId="{04812C46-200A-4DEB-A05E-3ED6C68C2387}"/>
          </ac:spMkLst>
        </pc:spChg>
        <pc:spChg chg="add del">
          <ac:chgData name="Tej" userId="fd16bead-a7d5-4d61-a87b-b6fc5f95769a" providerId="ADAL" clId="{5851DE58-ECBB-4431-A42A-9CEDC070941E}" dt="2022-10-31T13:42:48.837" v="168" actId="26606"/>
          <ac:spMkLst>
            <pc:docMk/>
            <pc:sldMk cId="1872966570" sldId="433"/>
            <ac:spMk id="11" creationId="{5E55A99C-0BDC-4DBE-8E40-9FA66F629FA1}"/>
          </ac:spMkLst>
        </pc:spChg>
        <pc:spChg chg="add del">
          <ac:chgData name="Tej" userId="fd16bead-a7d5-4d61-a87b-b6fc5f95769a" providerId="ADAL" clId="{5851DE58-ECBB-4431-A42A-9CEDC070941E}" dt="2022-10-31T13:42:48.837" v="168" actId="26606"/>
          <ac:spMkLst>
            <pc:docMk/>
            <pc:sldMk cId="1872966570" sldId="433"/>
            <ac:spMk id="12" creationId="{1500B4A4-B1F1-41EA-886A-B8A210DBCA3B}"/>
          </ac:spMkLst>
        </pc:spChg>
        <pc:spChg chg="add del">
          <ac:chgData name="Tej" userId="fd16bead-a7d5-4d61-a87b-b6fc5f95769a" providerId="ADAL" clId="{5851DE58-ECBB-4431-A42A-9CEDC070941E}" dt="2022-10-31T13:43:00.810" v="172" actId="26606"/>
          <ac:spMkLst>
            <pc:docMk/>
            <pc:sldMk cId="1872966570" sldId="433"/>
            <ac:spMk id="13" creationId="{CD9FE4EF-C4D8-49A0-B2FF-81D8DB7D8A24}"/>
          </ac:spMkLst>
        </pc:spChg>
        <pc:spChg chg="add del">
          <ac:chgData name="Tej" userId="fd16bead-a7d5-4d61-a87b-b6fc5f95769a" providerId="ADAL" clId="{5851DE58-ECBB-4431-A42A-9CEDC070941E}" dt="2022-10-31T13:42:51.524" v="170" actId="26606"/>
          <ac:spMkLst>
            <pc:docMk/>
            <pc:sldMk cId="1872966570" sldId="433"/>
            <ac:spMk id="14" creationId="{D1EA859B-E555-4109-94F3-6700E046E008}"/>
          </ac:spMkLst>
        </pc:spChg>
        <pc:spChg chg="add del">
          <ac:chgData name="Tej" userId="fd16bead-a7d5-4d61-a87b-b6fc5f95769a" providerId="ADAL" clId="{5851DE58-ECBB-4431-A42A-9CEDC070941E}" dt="2022-10-31T13:43:00.810" v="172" actId="26606"/>
          <ac:spMkLst>
            <pc:docMk/>
            <pc:sldMk cId="1872966570" sldId="433"/>
            <ac:spMk id="15" creationId="{4300840D-0A0B-4512-BACA-B439D5B9C57C}"/>
          </ac:spMkLst>
        </pc:spChg>
        <pc:spChg chg="add del">
          <ac:chgData name="Tej" userId="fd16bead-a7d5-4d61-a87b-b6fc5f95769a" providerId="ADAL" clId="{5851DE58-ECBB-4431-A42A-9CEDC070941E}" dt="2022-10-31T13:43:00.810" v="172" actId="26606"/>
          <ac:spMkLst>
            <pc:docMk/>
            <pc:sldMk cId="1872966570" sldId="433"/>
            <ac:spMk id="16" creationId="{09588DA8-065E-4F6F-8EFD-43104AB2E0CF}"/>
          </ac:spMkLst>
        </pc:spChg>
        <pc:spChg chg="add del">
          <ac:chgData name="Tej" userId="fd16bead-a7d5-4d61-a87b-b6fc5f95769a" providerId="ADAL" clId="{5851DE58-ECBB-4431-A42A-9CEDC070941E}" dt="2022-10-31T13:43:00.810" v="172" actId="26606"/>
          <ac:spMkLst>
            <pc:docMk/>
            <pc:sldMk cId="1872966570" sldId="433"/>
            <ac:spMk id="17" creationId="{D2B78728-A580-49A7-84F9-6EF6F583ADE0}"/>
          </ac:spMkLst>
        </pc:spChg>
        <pc:spChg chg="add del">
          <ac:chgData name="Tej" userId="fd16bead-a7d5-4d61-a87b-b6fc5f95769a" providerId="ADAL" clId="{5851DE58-ECBB-4431-A42A-9CEDC070941E}" dt="2022-10-31T13:43:00.810" v="172" actId="26606"/>
          <ac:spMkLst>
            <pc:docMk/>
            <pc:sldMk cId="1872966570" sldId="433"/>
            <ac:spMk id="18" creationId="{C4285719-470E-454C-AF62-8323075F1F5B}"/>
          </ac:spMkLst>
        </pc:spChg>
        <pc:spChg chg="add del">
          <ac:chgData name="Tej" userId="fd16bead-a7d5-4d61-a87b-b6fc5f95769a" providerId="ADAL" clId="{5851DE58-ECBB-4431-A42A-9CEDC070941E}" dt="2022-10-31T13:43:00.810" v="172" actId="26606"/>
          <ac:spMkLst>
            <pc:docMk/>
            <pc:sldMk cId="1872966570" sldId="433"/>
            <ac:spMk id="19" creationId="{38FAA1A1-D861-433F-88FA-1E9D6FD31D11}"/>
          </ac:spMkLst>
        </pc:spChg>
        <pc:spChg chg="add del">
          <ac:chgData name="Tej" userId="fd16bead-a7d5-4d61-a87b-b6fc5f95769a" providerId="ADAL" clId="{5851DE58-ECBB-4431-A42A-9CEDC070941E}" dt="2022-10-31T13:43:00.810" v="172" actId="26606"/>
          <ac:spMkLst>
            <pc:docMk/>
            <pc:sldMk cId="1872966570" sldId="433"/>
            <ac:spMk id="21" creationId="{8D71EDA1-87BF-4D5D-AB79-F346FD19278A}"/>
          </ac:spMkLst>
        </pc:spChg>
        <pc:spChg chg="add del">
          <ac:chgData name="Tej" userId="fd16bead-a7d5-4d61-a87b-b6fc5f95769a" providerId="ADAL" clId="{5851DE58-ECBB-4431-A42A-9CEDC070941E}" dt="2022-10-31T13:43:02.962" v="174" actId="26606"/>
          <ac:spMkLst>
            <pc:docMk/>
            <pc:sldMk cId="1872966570" sldId="433"/>
            <ac:spMk id="23" creationId="{85016AEC-0320-4ED0-8ECB-FE11DDDFE17A}"/>
          </ac:spMkLst>
        </pc:spChg>
        <pc:spChg chg="add del">
          <ac:chgData name="Tej" userId="fd16bead-a7d5-4d61-a87b-b6fc5f95769a" providerId="ADAL" clId="{5851DE58-ECBB-4431-A42A-9CEDC070941E}" dt="2022-10-31T13:43:02.962" v="174" actId="26606"/>
          <ac:spMkLst>
            <pc:docMk/>
            <pc:sldMk cId="1872966570" sldId="433"/>
            <ac:spMk id="24" creationId="{D3CDB30C-1F82-41E6-A067-831D6E89184F}"/>
          </ac:spMkLst>
        </pc:spChg>
        <pc:spChg chg="add del">
          <ac:chgData name="Tej" userId="fd16bead-a7d5-4d61-a87b-b6fc5f95769a" providerId="ADAL" clId="{5851DE58-ECBB-4431-A42A-9CEDC070941E}" dt="2022-10-31T13:43:02.962" v="174" actId="26606"/>
          <ac:spMkLst>
            <pc:docMk/>
            <pc:sldMk cId="1872966570" sldId="433"/>
            <ac:spMk id="25" creationId="{2DDA86DD-F997-4F66-A87C-5B58AB6D19EC}"/>
          </ac:spMkLst>
        </pc:spChg>
        <pc:spChg chg="add del">
          <ac:chgData name="Tej" userId="fd16bead-a7d5-4d61-a87b-b6fc5f95769a" providerId="ADAL" clId="{5851DE58-ECBB-4431-A42A-9CEDC070941E}" dt="2022-10-31T13:43:02.962" v="174" actId="26606"/>
          <ac:spMkLst>
            <pc:docMk/>
            <pc:sldMk cId="1872966570" sldId="433"/>
            <ac:spMk id="26" creationId="{D241B827-437E-40A3-A732-669230D6A5BC}"/>
          </ac:spMkLst>
        </pc:spChg>
        <pc:spChg chg="add del">
          <ac:chgData name="Tej" userId="fd16bead-a7d5-4d61-a87b-b6fc5f95769a" providerId="ADAL" clId="{5851DE58-ECBB-4431-A42A-9CEDC070941E}" dt="2022-10-31T13:43:05.867" v="176" actId="26606"/>
          <ac:spMkLst>
            <pc:docMk/>
            <pc:sldMk cId="1872966570" sldId="433"/>
            <ac:spMk id="28" creationId="{2B566528-1B12-4246-9431-5C2D7D081168}"/>
          </ac:spMkLst>
        </pc:spChg>
        <pc:spChg chg="add del">
          <ac:chgData name="Tej" userId="fd16bead-a7d5-4d61-a87b-b6fc5f95769a" providerId="ADAL" clId="{5851DE58-ECBB-4431-A42A-9CEDC070941E}" dt="2022-10-31T13:43:05.867" v="176" actId="26606"/>
          <ac:spMkLst>
            <pc:docMk/>
            <pc:sldMk cId="1872966570" sldId="433"/>
            <ac:spMk id="29" creationId="{2E80C965-DB6D-4F81-9E9E-B027384D0BD6}"/>
          </ac:spMkLst>
        </pc:spChg>
        <pc:spChg chg="add del">
          <ac:chgData name="Tej" userId="fd16bead-a7d5-4d61-a87b-b6fc5f95769a" providerId="ADAL" clId="{5851DE58-ECBB-4431-A42A-9CEDC070941E}" dt="2022-10-31T13:43:05.867" v="176" actId="26606"/>
          <ac:spMkLst>
            <pc:docMk/>
            <pc:sldMk cId="1872966570" sldId="433"/>
            <ac:spMk id="30" creationId="{A580F890-B085-4E95-96AA-55AEBEC5CE6E}"/>
          </ac:spMkLst>
        </pc:spChg>
        <pc:spChg chg="add del">
          <ac:chgData name="Tej" userId="fd16bead-a7d5-4d61-a87b-b6fc5f95769a" providerId="ADAL" clId="{5851DE58-ECBB-4431-A42A-9CEDC070941E}" dt="2022-10-31T13:43:05.867" v="176" actId="26606"/>
          <ac:spMkLst>
            <pc:docMk/>
            <pc:sldMk cId="1872966570" sldId="433"/>
            <ac:spMk id="31" creationId="{D3F51FEB-38FB-4F6C-9F7B-2F2AFAB65463}"/>
          </ac:spMkLst>
        </pc:spChg>
        <pc:spChg chg="add del">
          <ac:chgData name="Tej" userId="fd16bead-a7d5-4d61-a87b-b6fc5f95769a" providerId="ADAL" clId="{5851DE58-ECBB-4431-A42A-9CEDC070941E}" dt="2022-10-31T13:43:05.867" v="176" actId="26606"/>
          <ac:spMkLst>
            <pc:docMk/>
            <pc:sldMk cId="1872966570" sldId="433"/>
            <ac:spMk id="32" creationId="{1E547BA6-BAE0-43BB-A7CA-60F69CE252F0}"/>
          </ac:spMkLst>
        </pc:spChg>
        <pc:spChg chg="add del">
          <ac:chgData name="Tej" userId="fd16bead-a7d5-4d61-a87b-b6fc5f95769a" providerId="ADAL" clId="{5851DE58-ECBB-4431-A42A-9CEDC070941E}" dt="2022-10-31T13:43:13.999" v="178" actId="26606"/>
          <ac:spMkLst>
            <pc:docMk/>
            <pc:sldMk cId="1872966570" sldId="433"/>
            <ac:spMk id="34" creationId="{72B886CF-D3D5-4CDE-A0D0-35994223D8D7}"/>
          </ac:spMkLst>
        </pc:spChg>
        <pc:spChg chg="add del">
          <ac:chgData name="Tej" userId="fd16bead-a7d5-4d61-a87b-b6fc5f95769a" providerId="ADAL" clId="{5851DE58-ECBB-4431-A42A-9CEDC070941E}" dt="2022-10-31T13:43:13.999" v="178" actId="26606"/>
          <ac:spMkLst>
            <pc:docMk/>
            <pc:sldMk cId="1872966570" sldId="433"/>
            <ac:spMk id="35" creationId="{FC139937-FF72-463A-8CD1-5AFF723B298A}"/>
          </ac:spMkLst>
        </pc:spChg>
        <pc:spChg chg="add del">
          <ac:chgData name="Tej" userId="fd16bead-a7d5-4d61-a87b-b6fc5f95769a" providerId="ADAL" clId="{5851DE58-ECBB-4431-A42A-9CEDC070941E}" dt="2022-10-31T13:43:13.999" v="178" actId="26606"/>
          <ac:spMkLst>
            <pc:docMk/>
            <pc:sldMk cId="1872966570" sldId="433"/>
            <ac:spMk id="36" creationId="{5565521B-3AFA-45E0-B4C4-C6ED089C86E5}"/>
          </ac:spMkLst>
        </pc:spChg>
        <pc:spChg chg="add del">
          <ac:chgData name="Tej" userId="fd16bead-a7d5-4d61-a87b-b6fc5f95769a" providerId="ADAL" clId="{5851DE58-ECBB-4431-A42A-9CEDC070941E}" dt="2022-10-31T13:43:21.077" v="180" actId="26606"/>
          <ac:spMkLst>
            <pc:docMk/>
            <pc:sldMk cId="1872966570" sldId="433"/>
            <ac:spMk id="38" creationId="{D462EE7E-14DF-497D-AE08-F6623DB88E99}"/>
          </ac:spMkLst>
        </pc:spChg>
        <pc:spChg chg="add del">
          <ac:chgData name="Tej" userId="fd16bead-a7d5-4d61-a87b-b6fc5f95769a" providerId="ADAL" clId="{5851DE58-ECBB-4431-A42A-9CEDC070941E}" dt="2022-10-31T13:43:21.077" v="180" actId="26606"/>
          <ac:spMkLst>
            <pc:docMk/>
            <pc:sldMk cId="1872966570" sldId="433"/>
            <ac:spMk id="40" creationId="{2B7373E6-4724-4F6F-B078-E82B0AE895C8}"/>
          </ac:spMkLst>
        </pc:spChg>
        <pc:spChg chg="add del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42" creationId="{827B839B-9ADE-406B-8590-F1CAEDED45A1}"/>
          </ac:spMkLst>
        </pc:spChg>
        <pc:spChg chg="add del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43" creationId="{CFE45BF0-46DB-408C-B5F7-7B11716805D4}"/>
          </ac:spMkLst>
        </pc:spChg>
        <pc:spChg chg="add del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44" creationId="{2AEBC8F2-97B1-41B4-93F1-2D289E197FBA}"/>
          </ac:spMkLst>
        </pc:spChg>
        <pc:spChg chg="add del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45" creationId="{472E3A19-F5D5-48FC-BB9C-48C2F68F598B}"/>
          </ac:spMkLst>
        </pc:spChg>
        <pc:spChg chg="add del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46" creationId="{7A62E32F-BB65-43A8-8EB5-92346890E549}"/>
          </ac:spMkLst>
        </pc:spChg>
        <pc:spChg chg="add del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47" creationId="{14E91B64-9FCC-451E-AFB4-A827D6329367}"/>
          </ac:spMkLst>
        </pc:spChg>
        <pc:spChg chg="add del">
          <ac:chgData name="Tej" userId="fd16bead-a7d5-4d61-a87b-b6fc5f95769a" providerId="ADAL" clId="{5851DE58-ECBB-4431-A42A-9CEDC070941E}" dt="2022-10-31T16:49:55.903" v="439" actId="26606"/>
          <ac:spMkLst>
            <pc:docMk/>
            <pc:sldMk cId="1872966570" sldId="433"/>
            <ac:spMk id="52" creationId="{A5F185B5-6FB4-45DC-9AE7-F7A26BD7E782}"/>
          </ac:spMkLst>
        </pc:spChg>
        <pc:spChg chg="add del">
          <ac:chgData name="Tej" userId="fd16bead-a7d5-4d61-a87b-b6fc5f95769a" providerId="ADAL" clId="{5851DE58-ECBB-4431-A42A-9CEDC070941E}" dt="2022-10-31T16:49:58.696" v="443" actId="26606"/>
          <ac:spMkLst>
            <pc:docMk/>
            <pc:sldMk cId="1872966570" sldId="433"/>
            <ac:spMk id="53" creationId="{3A5B4632-C963-4296-86F0-79AA9EA5AE98}"/>
          </ac:spMkLst>
        </pc:spChg>
        <pc:spChg chg="add del">
          <ac:chgData name="Tej" userId="fd16bead-a7d5-4d61-a87b-b6fc5f95769a" providerId="ADAL" clId="{5851DE58-ECBB-4431-A42A-9CEDC070941E}" dt="2022-10-31T16:49:55.903" v="439" actId="26606"/>
          <ac:spMkLst>
            <pc:docMk/>
            <pc:sldMk cId="1872966570" sldId="433"/>
            <ac:spMk id="54" creationId="{EA5B116B-4263-41E0-B09F-AAFE919C0971}"/>
          </ac:spMkLst>
        </pc:spChg>
        <pc:spChg chg="add del">
          <ac:chgData name="Tej" userId="fd16bead-a7d5-4d61-a87b-b6fc5f95769a" providerId="ADAL" clId="{5851DE58-ECBB-4431-A42A-9CEDC070941E}" dt="2022-10-31T16:50:01.482" v="445" actId="26606"/>
          <ac:spMkLst>
            <pc:docMk/>
            <pc:sldMk cId="1872966570" sldId="433"/>
            <ac:spMk id="55" creationId="{33AE4636-AEEC-45D6-84D4-7AC2DA48ECF8}"/>
          </ac:spMkLst>
        </pc:spChg>
        <pc:spChg chg="add del">
          <ac:chgData name="Tej" userId="fd16bead-a7d5-4d61-a87b-b6fc5f95769a" providerId="ADAL" clId="{5851DE58-ECBB-4431-A42A-9CEDC070941E}" dt="2022-10-31T16:50:01.482" v="445" actId="26606"/>
          <ac:spMkLst>
            <pc:docMk/>
            <pc:sldMk cId="1872966570" sldId="433"/>
            <ac:spMk id="57" creationId="{8D9CE0F4-2EB2-4F1F-8AAC-DB3571D9FE10}"/>
          </ac:spMkLst>
        </pc:spChg>
        <pc:spChg chg="add del">
          <ac:chgData name="Tej" userId="fd16bead-a7d5-4d61-a87b-b6fc5f95769a" providerId="ADAL" clId="{5851DE58-ECBB-4431-A42A-9CEDC070941E}" dt="2022-10-31T16:50:01.482" v="445" actId="26606"/>
          <ac:spMkLst>
            <pc:docMk/>
            <pc:sldMk cId="1872966570" sldId="433"/>
            <ac:spMk id="59" creationId="{E0C28A69-9B26-45AC-AFF7-719A7A50A092}"/>
          </ac:spMkLst>
        </pc:spChg>
        <pc:spChg chg="add del">
          <ac:chgData name="Tej" userId="fd16bead-a7d5-4d61-a87b-b6fc5f95769a" providerId="ADAL" clId="{5851DE58-ECBB-4431-A42A-9CEDC070941E}" dt="2022-10-31T16:49:57.038" v="441" actId="26606"/>
          <ac:spMkLst>
            <pc:docMk/>
            <pc:sldMk cId="1872966570" sldId="433"/>
            <ac:spMk id="60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6:49:57.038" v="441" actId="26606"/>
          <ac:spMkLst>
            <pc:docMk/>
            <pc:sldMk cId="1872966570" sldId="433"/>
            <ac:spMk id="61" creationId="{F3060C83-F051-4F0E-ABAD-AA0DFC48B218}"/>
          </ac:spMkLst>
        </pc:spChg>
        <pc:spChg chg="add del">
          <ac:chgData name="Tej" userId="fd16bead-a7d5-4d61-a87b-b6fc5f95769a" providerId="ADAL" clId="{5851DE58-ECBB-4431-A42A-9CEDC070941E}" dt="2022-10-31T16:49:57.038" v="441" actId="26606"/>
          <ac:spMkLst>
            <pc:docMk/>
            <pc:sldMk cId="1872966570" sldId="433"/>
            <ac:spMk id="62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6:49:57.038" v="441" actId="26606"/>
          <ac:spMkLst>
            <pc:docMk/>
            <pc:sldMk cId="1872966570" sldId="433"/>
            <ac:spMk id="63" creationId="{83C98ABE-055B-441F-B07E-44F97F083C39}"/>
          </ac:spMkLst>
        </pc:spChg>
        <pc:spChg chg="add del">
          <ac:chgData name="Tej" userId="fd16bead-a7d5-4d61-a87b-b6fc5f95769a" providerId="ADAL" clId="{5851DE58-ECBB-4431-A42A-9CEDC070941E}" dt="2022-10-31T16:49:57.038" v="441" actId="26606"/>
          <ac:spMkLst>
            <pc:docMk/>
            <pc:sldMk cId="1872966570" sldId="433"/>
            <ac:spMk id="64" creationId="{3ECA69A1-7536-43AC-85EF-C7106179F5ED}"/>
          </ac:spMkLst>
        </pc:spChg>
        <pc:spChg chg="add del">
          <ac:chgData name="Tej" userId="fd16bead-a7d5-4d61-a87b-b6fc5f95769a" providerId="ADAL" clId="{5851DE58-ECBB-4431-A42A-9CEDC070941E}" dt="2022-10-31T16:49:57.038" v="441" actId="26606"/>
          <ac:spMkLst>
            <pc:docMk/>
            <pc:sldMk cId="1872966570" sldId="433"/>
            <ac:spMk id="65" creationId="{29FDB030-9B49-4CED-8CCD-4D99382388AC}"/>
          </ac:spMkLst>
        </pc:spChg>
        <pc:spChg chg="add del">
          <ac:chgData name="Tej" userId="fd16bead-a7d5-4d61-a87b-b6fc5f95769a" providerId="ADAL" clId="{5851DE58-ECBB-4431-A42A-9CEDC070941E}" dt="2022-10-31T16:49:57.038" v="441" actId="26606"/>
          <ac:spMkLst>
            <pc:docMk/>
            <pc:sldMk cId="1872966570" sldId="433"/>
            <ac:spMk id="66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6:50:01.482" v="445" actId="26606"/>
          <ac:spMkLst>
            <pc:docMk/>
            <pc:sldMk cId="1872966570" sldId="433"/>
            <ac:spMk id="68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05.166" v="447" actId="26606"/>
          <ac:spMkLst>
            <pc:docMk/>
            <pc:sldMk cId="1872966570" sldId="433"/>
            <ac:spMk id="70" creationId="{0D7B6173-1D58-48E2-83CF-37350F315F75}"/>
          </ac:spMkLst>
        </pc:spChg>
        <pc:spChg chg="add del">
          <ac:chgData name="Tej" userId="fd16bead-a7d5-4d61-a87b-b6fc5f95769a" providerId="ADAL" clId="{5851DE58-ECBB-4431-A42A-9CEDC070941E}" dt="2022-10-31T16:50:05.166" v="447" actId="26606"/>
          <ac:spMkLst>
            <pc:docMk/>
            <pc:sldMk cId="1872966570" sldId="433"/>
            <ac:spMk id="71" creationId="{E63A91BE-4263-488E-B846-54DC76E61435}"/>
          </ac:spMkLst>
        </pc:spChg>
        <pc:spChg chg="add del">
          <ac:chgData name="Tej" userId="fd16bead-a7d5-4d61-a87b-b6fc5f95769a" providerId="ADAL" clId="{5851DE58-ECBB-4431-A42A-9CEDC070941E}" dt="2022-10-31T16:50:05.166" v="447" actId="26606"/>
          <ac:spMkLst>
            <pc:docMk/>
            <pc:sldMk cId="1872966570" sldId="433"/>
            <ac:spMk id="73" creationId="{DE152F22-1707-453C-8C48-6B5CDD242809}"/>
          </ac:spMkLst>
        </pc:spChg>
        <pc:spChg chg="add del">
          <ac:chgData name="Tej" userId="fd16bead-a7d5-4d61-a87b-b6fc5f95769a" providerId="ADAL" clId="{5851DE58-ECBB-4431-A42A-9CEDC070941E}" dt="2022-10-31T16:50:05.166" v="447" actId="26606"/>
          <ac:spMkLst>
            <pc:docMk/>
            <pc:sldMk cId="1872966570" sldId="433"/>
            <ac:spMk id="74" creationId="{A75FA67A-56F6-4164-8E1F-8D6AFD3F0728}"/>
          </ac:spMkLst>
        </pc:spChg>
        <pc:spChg chg="add del">
          <ac:chgData name="Tej" userId="fd16bead-a7d5-4d61-a87b-b6fc5f95769a" providerId="ADAL" clId="{5851DE58-ECBB-4431-A42A-9CEDC070941E}" dt="2022-10-31T16:50:05.166" v="447" actId="26606"/>
          <ac:spMkLst>
            <pc:docMk/>
            <pc:sldMk cId="1872966570" sldId="433"/>
            <ac:spMk id="75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07.403" v="449" actId="26606"/>
          <ac:spMkLst>
            <pc:docMk/>
            <pc:sldMk cId="1872966570" sldId="433"/>
            <ac:spMk id="77" creationId="{3A5B4632-C963-4296-86F0-79AA9EA5AE98}"/>
          </ac:spMkLst>
        </pc:spChg>
        <pc:spChg chg="add del">
          <ac:chgData name="Tej" userId="fd16bead-a7d5-4d61-a87b-b6fc5f95769a" providerId="ADAL" clId="{5851DE58-ECBB-4431-A42A-9CEDC070941E}" dt="2022-10-31T16:50:09.751" v="451" actId="26606"/>
          <ac:spMkLst>
            <pc:docMk/>
            <pc:sldMk cId="1872966570" sldId="433"/>
            <ac:spMk id="80" creationId="{2B566528-1B12-4246-9431-5C2D7D081168}"/>
          </ac:spMkLst>
        </pc:spChg>
        <pc:spChg chg="add del">
          <ac:chgData name="Tej" userId="fd16bead-a7d5-4d61-a87b-b6fc5f95769a" providerId="ADAL" clId="{5851DE58-ECBB-4431-A42A-9CEDC070941E}" dt="2022-10-31T16:50:09.751" v="451" actId="26606"/>
          <ac:spMkLst>
            <pc:docMk/>
            <pc:sldMk cId="1872966570" sldId="433"/>
            <ac:spMk id="81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09.751" v="451" actId="26606"/>
          <ac:spMkLst>
            <pc:docMk/>
            <pc:sldMk cId="1872966570" sldId="433"/>
            <ac:spMk id="82" creationId="{D3F51FEB-38FB-4F6C-9F7B-2F2AFAB65463}"/>
          </ac:spMkLst>
        </pc:spChg>
        <pc:spChg chg="add del">
          <ac:chgData name="Tej" userId="fd16bead-a7d5-4d61-a87b-b6fc5f95769a" providerId="ADAL" clId="{5851DE58-ECBB-4431-A42A-9CEDC070941E}" dt="2022-10-31T16:50:09.751" v="451" actId="26606"/>
          <ac:spMkLst>
            <pc:docMk/>
            <pc:sldMk cId="1872966570" sldId="433"/>
            <ac:spMk id="83" creationId="{1E547BA6-BAE0-43BB-A7CA-60F69CE252F0}"/>
          </ac:spMkLst>
        </pc:spChg>
        <pc:spChg chg="add del">
          <ac:chgData name="Tej" userId="fd16bead-a7d5-4d61-a87b-b6fc5f95769a" providerId="ADAL" clId="{5851DE58-ECBB-4431-A42A-9CEDC070941E}" dt="2022-10-31T16:50:13.955" v="453" actId="26606"/>
          <ac:spMkLst>
            <pc:docMk/>
            <pc:sldMk cId="1872966570" sldId="433"/>
            <ac:spMk id="89" creationId="{04812C46-200A-4DEB-A05E-3ED6C68C2387}"/>
          </ac:spMkLst>
        </pc:spChg>
        <pc:spChg chg="add del">
          <ac:chgData name="Tej" userId="fd16bead-a7d5-4d61-a87b-b6fc5f95769a" providerId="ADAL" clId="{5851DE58-ECBB-4431-A42A-9CEDC070941E}" dt="2022-10-31T16:50:13.955" v="453" actId="26606"/>
          <ac:spMkLst>
            <pc:docMk/>
            <pc:sldMk cId="1872966570" sldId="433"/>
            <ac:spMk id="91" creationId="{D1EA859B-E555-4109-94F3-6700E046E008}"/>
          </ac:spMkLst>
        </pc:spChg>
        <pc:spChg chg="add del">
          <ac:chgData name="Tej" userId="fd16bead-a7d5-4d61-a87b-b6fc5f95769a" providerId="ADAL" clId="{5851DE58-ECBB-4431-A42A-9CEDC070941E}" dt="2022-10-31T16:50:13.955" v="453" actId="26606"/>
          <ac:spMkLst>
            <pc:docMk/>
            <pc:sldMk cId="1872966570" sldId="433"/>
            <ac:spMk id="92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15.738" v="455" actId="26606"/>
          <ac:spMkLst>
            <pc:docMk/>
            <pc:sldMk cId="1872966570" sldId="433"/>
            <ac:spMk id="94" creationId="{7BB7F823-6636-48BA-941D-E64678636AFC}"/>
          </ac:spMkLst>
        </pc:spChg>
        <pc:spChg chg="add del">
          <ac:chgData name="Tej" userId="fd16bead-a7d5-4d61-a87b-b6fc5f95769a" providerId="ADAL" clId="{5851DE58-ECBB-4431-A42A-9CEDC070941E}" dt="2022-10-31T16:50:15.738" v="455" actId="26606"/>
          <ac:spMkLst>
            <pc:docMk/>
            <pc:sldMk cId="1872966570" sldId="433"/>
            <ac:spMk id="95" creationId="{A87B67E4-C0EB-443E-9F52-71057ADE6C17}"/>
          </ac:spMkLst>
        </pc:spChg>
        <pc:spChg chg="add del">
          <ac:chgData name="Tej" userId="fd16bead-a7d5-4d61-a87b-b6fc5f95769a" providerId="ADAL" clId="{5851DE58-ECBB-4431-A42A-9CEDC070941E}" dt="2022-10-31T16:50:15.738" v="455" actId="26606"/>
          <ac:spMkLst>
            <pc:docMk/>
            <pc:sldMk cId="1872966570" sldId="433"/>
            <ac:spMk id="96" creationId="{4DE0FBC4-76C2-4FA1-A14B-AF5A773FF09E}"/>
          </ac:spMkLst>
        </pc:spChg>
        <pc:spChg chg="add del">
          <ac:chgData name="Tej" userId="fd16bead-a7d5-4d61-a87b-b6fc5f95769a" providerId="ADAL" clId="{5851DE58-ECBB-4431-A42A-9CEDC070941E}" dt="2022-10-31T16:50:15.738" v="455" actId="26606"/>
          <ac:spMkLst>
            <pc:docMk/>
            <pc:sldMk cId="1872966570" sldId="433"/>
            <ac:spMk id="97" creationId="{44D1819B-21EB-4EB0-8BD9-B686574AD96B}"/>
          </ac:spMkLst>
        </pc:spChg>
        <pc:spChg chg="add del">
          <ac:chgData name="Tej" userId="fd16bead-a7d5-4d61-a87b-b6fc5f95769a" providerId="ADAL" clId="{5851DE58-ECBB-4431-A42A-9CEDC070941E}" dt="2022-10-31T16:50:15.738" v="455" actId="26606"/>
          <ac:spMkLst>
            <pc:docMk/>
            <pc:sldMk cId="1872966570" sldId="433"/>
            <ac:spMk id="98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18.001" v="457" actId="26606"/>
          <ac:spMkLst>
            <pc:docMk/>
            <pc:sldMk cId="1872966570" sldId="433"/>
            <ac:spMk id="101" creationId="{B4147794-66B7-4CDE-BC75-BBDC48B2FCEB}"/>
          </ac:spMkLst>
        </pc:spChg>
        <pc:spChg chg="add del">
          <ac:chgData name="Tej" userId="fd16bead-a7d5-4d61-a87b-b6fc5f95769a" providerId="ADAL" clId="{5851DE58-ECBB-4431-A42A-9CEDC070941E}" dt="2022-10-31T16:50:18.001" v="457" actId="26606"/>
          <ac:spMkLst>
            <pc:docMk/>
            <pc:sldMk cId="1872966570" sldId="433"/>
            <ac:spMk id="102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18.001" v="457" actId="26606"/>
          <ac:spMkLst>
            <pc:docMk/>
            <pc:sldMk cId="1872966570" sldId="433"/>
            <ac:spMk id="103" creationId="{41202E79-1236-4DF8-9921-F47A0B079C13}"/>
          </ac:spMkLst>
        </pc:spChg>
        <pc:spChg chg="add del">
          <ac:chgData name="Tej" userId="fd16bead-a7d5-4d61-a87b-b6fc5f95769a" providerId="ADAL" clId="{5851DE58-ECBB-4431-A42A-9CEDC070941E}" dt="2022-10-31T16:50:20.693" v="459" actId="26606"/>
          <ac:spMkLst>
            <pc:docMk/>
            <pc:sldMk cId="1872966570" sldId="433"/>
            <ac:spMk id="105" creationId="{12FB12AE-71D1-47FD-9AC3-EE2C07424534}"/>
          </ac:spMkLst>
        </pc:spChg>
        <pc:spChg chg="add del">
          <ac:chgData name="Tej" userId="fd16bead-a7d5-4d61-a87b-b6fc5f95769a" providerId="ADAL" clId="{5851DE58-ECBB-4431-A42A-9CEDC070941E}" dt="2022-10-31T16:50:20.693" v="459" actId="26606"/>
          <ac:spMkLst>
            <pc:docMk/>
            <pc:sldMk cId="1872966570" sldId="433"/>
            <ac:spMk id="106" creationId="{64853C7E-3CBA-4464-865F-6044D94B1BE9}"/>
          </ac:spMkLst>
        </pc:spChg>
        <pc:spChg chg="add del">
          <ac:chgData name="Tej" userId="fd16bead-a7d5-4d61-a87b-b6fc5f95769a" providerId="ADAL" clId="{5851DE58-ECBB-4431-A42A-9CEDC070941E}" dt="2022-10-31T16:50:20.693" v="459" actId="26606"/>
          <ac:spMkLst>
            <pc:docMk/>
            <pc:sldMk cId="1872966570" sldId="433"/>
            <ac:spMk id="107" creationId="{55EFEC59-B929-4851-9DEF-9106F27979A9}"/>
          </ac:spMkLst>
        </pc:spChg>
        <pc:spChg chg="add del">
          <ac:chgData name="Tej" userId="fd16bead-a7d5-4d61-a87b-b6fc5f95769a" providerId="ADAL" clId="{5851DE58-ECBB-4431-A42A-9CEDC070941E}" dt="2022-10-31T16:50:20.693" v="459" actId="26606"/>
          <ac:spMkLst>
            <pc:docMk/>
            <pc:sldMk cId="1872966570" sldId="433"/>
            <ac:spMk id="108" creationId="{6C132392-D5FF-4588-8FA1-5BAD77BF6464}"/>
          </ac:spMkLst>
        </pc:spChg>
        <pc:spChg chg="add del">
          <ac:chgData name="Tej" userId="fd16bead-a7d5-4d61-a87b-b6fc5f95769a" providerId="ADAL" clId="{5851DE58-ECBB-4431-A42A-9CEDC070941E}" dt="2022-10-31T16:50:20.693" v="459" actId="26606"/>
          <ac:spMkLst>
            <pc:docMk/>
            <pc:sldMk cId="1872966570" sldId="433"/>
            <ac:spMk id="109" creationId="{C7EAC045-695C-4E73-9B7C-AFD6FB22DA20}"/>
          </ac:spMkLst>
        </pc:spChg>
        <pc:spChg chg="add del">
          <ac:chgData name="Tej" userId="fd16bead-a7d5-4d61-a87b-b6fc5f95769a" providerId="ADAL" clId="{5851DE58-ECBB-4431-A42A-9CEDC070941E}" dt="2022-10-31T16:50:20.693" v="459" actId="26606"/>
          <ac:spMkLst>
            <pc:docMk/>
            <pc:sldMk cId="1872966570" sldId="433"/>
            <ac:spMk id="110" creationId="{404A7A3A-BEAE-4BC6-A163-5D0E5F8C4669}"/>
          </ac:spMkLst>
        </pc:spChg>
        <pc:spChg chg="add del">
          <ac:chgData name="Tej" userId="fd16bead-a7d5-4d61-a87b-b6fc5f95769a" providerId="ADAL" clId="{5851DE58-ECBB-4431-A42A-9CEDC070941E}" dt="2022-10-31T16:50:20.693" v="459" actId="26606"/>
          <ac:spMkLst>
            <pc:docMk/>
            <pc:sldMk cId="1872966570" sldId="433"/>
            <ac:spMk id="111" creationId="{12ED3B7D-405D-4DFA-8608-B6DE7467183E}"/>
          </ac:spMkLst>
        </pc:spChg>
        <pc:spChg chg="add del">
          <ac:chgData name="Tej" userId="fd16bead-a7d5-4d61-a87b-b6fc5f95769a" providerId="ADAL" clId="{5851DE58-ECBB-4431-A42A-9CEDC070941E}" dt="2022-10-31T16:50:20.693" v="459" actId="26606"/>
          <ac:spMkLst>
            <pc:docMk/>
            <pc:sldMk cId="1872966570" sldId="433"/>
            <ac:spMk id="112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22.570" v="461" actId="26606"/>
          <ac:spMkLst>
            <pc:docMk/>
            <pc:sldMk cId="1872966570" sldId="433"/>
            <ac:spMk id="114" creationId="{2B566528-1B12-4246-9431-5C2D7D081168}"/>
          </ac:spMkLst>
        </pc:spChg>
        <pc:spChg chg="add del">
          <ac:chgData name="Tej" userId="fd16bead-a7d5-4d61-a87b-b6fc5f95769a" providerId="ADAL" clId="{5851DE58-ECBB-4431-A42A-9CEDC070941E}" dt="2022-10-31T16:50:22.570" v="461" actId="26606"/>
          <ac:spMkLst>
            <pc:docMk/>
            <pc:sldMk cId="1872966570" sldId="433"/>
            <ac:spMk id="116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22.570" v="461" actId="26606"/>
          <ac:spMkLst>
            <pc:docMk/>
            <pc:sldMk cId="1872966570" sldId="433"/>
            <ac:spMk id="117" creationId="{2E80C965-DB6D-4F81-9E9E-B027384D0BD6}"/>
          </ac:spMkLst>
        </pc:spChg>
        <pc:spChg chg="add del">
          <ac:chgData name="Tej" userId="fd16bead-a7d5-4d61-a87b-b6fc5f95769a" providerId="ADAL" clId="{5851DE58-ECBB-4431-A42A-9CEDC070941E}" dt="2022-10-31T16:50:22.570" v="461" actId="26606"/>
          <ac:spMkLst>
            <pc:docMk/>
            <pc:sldMk cId="1872966570" sldId="433"/>
            <ac:spMk id="118" creationId="{A580F890-B085-4E95-96AA-55AEBEC5CE6E}"/>
          </ac:spMkLst>
        </pc:spChg>
        <pc:spChg chg="add del">
          <ac:chgData name="Tej" userId="fd16bead-a7d5-4d61-a87b-b6fc5f95769a" providerId="ADAL" clId="{5851DE58-ECBB-4431-A42A-9CEDC070941E}" dt="2022-10-31T16:50:22.570" v="461" actId="26606"/>
          <ac:spMkLst>
            <pc:docMk/>
            <pc:sldMk cId="1872966570" sldId="433"/>
            <ac:spMk id="119" creationId="{D3F51FEB-38FB-4F6C-9F7B-2F2AFAB65463}"/>
          </ac:spMkLst>
        </pc:spChg>
        <pc:spChg chg="add del">
          <ac:chgData name="Tej" userId="fd16bead-a7d5-4d61-a87b-b6fc5f95769a" providerId="ADAL" clId="{5851DE58-ECBB-4431-A42A-9CEDC070941E}" dt="2022-10-31T16:50:22.570" v="461" actId="26606"/>
          <ac:spMkLst>
            <pc:docMk/>
            <pc:sldMk cId="1872966570" sldId="433"/>
            <ac:spMk id="120" creationId="{1E547BA6-BAE0-43BB-A7CA-60F69CE252F0}"/>
          </ac:spMkLst>
        </pc:spChg>
        <pc:spChg chg="add del">
          <ac:chgData name="Tej" userId="fd16bead-a7d5-4d61-a87b-b6fc5f95769a" providerId="ADAL" clId="{5851DE58-ECBB-4431-A42A-9CEDC070941E}" dt="2022-10-31T16:50:26.260" v="463" actId="26606"/>
          <ac:spMkLst>
            <pc:docMk/>
            <pc:sldMk cId="1872966570" sldId="433"/>
            <ac:spMk id="122" creationId="{D55CD764-972B-4CA5-A885-53E55C63E174}"/>
          </ac:spMkLst>
        </pc:spChg>
        <pc:spChg chg="add del">
          <ac:chgData name="Tej" userId="fd16bead-a7d5-4d61-a87b-b6fc5f95769a" providerId="ADAL" clId="{5851DE58-ECBB-4431-A42A-9CEDC070941E}" dt="2022-10-31T16:50:26.260" v="463" actId="26606"/>
          <ac:spMkLst>
            <pc:docMk/>
            <pc:sldMk cId="1872966570" sldId="433"/>
            <ac:spMk id="123" creationId="{95156D82-5315-4F7E-9097-C829D9135C78}"/>
          </ac:spMkLst>
        </pc:spChg>
        <pc:spChg chg="add del">
          <ac:chgData name="Tej" userId="fd16bead-a7d5-4d61-a87b-b6fc5f95769a" providerId="ADAL" clId="{5851DE58-ECBB-4431-A42A-9CEDC070941E}" dt="2022-10-31T16:50:26.260" v="463" actId="26606"/>
          <ac:spMkLst>
            <pc:docMk/>
            <pc:sldMk cId="1872966570" sldId="433"/>
            <ac:spMk id="143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26.260" v="463" actId="26606"/>
          <ac:spMkLst>
            <pc:docMk/>
            <pc:sldMk cId="1872966570" sldId="433"/>
            <ac:spMk id="144" creationId="{E3E51905-F374-4E1A-97CF-B741584B74D5}"/>
          </ac:spMkLst>
        </pc:spChg>
        <pc:spChg chg="add del">
          <ac:chgData name="Tej" userId="fd16bead-a7d5-4d61-a87b-b6fc5f95769a" providerId="ADAL" clId="{5851DE58-ECBB-4431-A42A-9CEDC070941E}" dt="2022-10-31T16:50:27.565" v="465" actId="26606"/>
          <ac:spMkLst>
            <pc:docMk/>
            <pc:sldMk cId="1872966570" sldId="433"/>
            <ac:spMk id="146" creationId="{16BC098D-086C-4307-9083-7A7CF6D5CBE4}"/>
          </ac:spMkLst>
        </pc:spChg>
        <pc:spChg chg="add del">
          <ac:chgData name="Tej" userId="fd16bead-a7d5-4d61-a87b-b6fc5f95769a" providerId="ADAL" clId="{5851DE58-ECBB-4431-A42A-9CEDC070941E}" dt="2022-10-31T16:50:27.565" v="465" actId="26606"/>
          <ac:spMkLst>
            <pc:docMk/>
            <pc:sldMk cId="1872966570" sldId="433"/>
            <ac:spMk id="147" creationId="{988D751D-0DD2-441B-8F53-769CC95FBA4A}"/>
          </ac:spMkLst>
        </pc:spChg>
        <pc:spChg chg="add del">
          <ac:chgData name="Tej" userId="fd16bead-a7d5-4d61-a87b-b6fc5f95769a" providerId="ADAL" clId="{5851DE58-ECBB-4431-A42A-9CEDC070941E}" dt="2022-10-31T16:50:27.565" v="465" actId="26606"/>
          <ac:spMkLst>
            <pc:docMk/>
            <pc:sldMk cId="1872966570" sldId="433"/>
            <ac:spMk id="149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27.565" v="465" actId="26606"/>
          <ac:spMkLst>
            <pc:docMk/>
            <pc:sldMk cId="1872966570" sldId="433"/>
            <ac:spMk id="150" creationId="{4EC84052-44EC-43C9-822F-65E473CBD112}"/>
          </ac:spMkLst>
        </pc:spChg>
        <pc:spChg chg="add del">
          <ac:chgData name="Tej" userId="fd16bead-a7d5-4d61-a87b-b6fc5f95769a" providerId="ADAL" clId="{5851DE58-ECBB-4431-A42A-9CEDC070941E}" dt="2022-10-31T16:50:30.471" v="467" actId="26606"/>
          <ac:spMkLst>
            <pc:docMk/>
            <pc:sldMk cId="1872966570" sldId="433"/>
            <ac:spMk id="152" creationId="{827B839B-9ADE-406B-8590-F1CAEDED45A1}"/>
          </ac:spMkLst>
        </pc:spChg>
        <pc:spChg chg="add del">
          <ac:chgData name="Tej" userId="fd16bead-a7d5-4d61-a87b-b6fc5f95769a" providerId="ADAL" clId="{5851DE58-ECBB-4431-A42A-9CEDC070941E}" dt="2022-10-31T16:50:30.471" v="467" actId="26606"/>
          <ac:spMkLst>
            <pc:docMk/>
            <pc:sldMk cId="1872966570" sldId="433"/>
            <ac:spMk id="153" creationId="{CFE45BF0-46DB-408C-B5F7-7B11716805D4}"/>
          </ac:spMkLst>
        </pc:spChg>
        <pc:spChg chg="add del">
          <ac:chgData name="Tej" userId="fd16bead-a7d5-4d61-a87b-b6fc5f95769a" providerId="ADAL" clId="{5851DE58-ECBB-4431-A42A-9CEDC070941E}" dt="2022-10-31T16:50:30.471" v="467" actId="26606"/>
          <ac:spMkLst>
            <pc:docMk/>
            <pc:sldMk cId="1872966570" sldId="433"/>
            <ac:spMk id="154" creationId="{2AEBC8F2-97B1-41B4-93F1-2D289E197FBA}"/>
          </ac:spMkLst>
        </pc:spChg>
        <pc:spChg chg="add del">
          <ac:chgData name="Tej" userId="fd16bead-a7d5-4d61-a87b-b6fc5f95769a" providerId="ADAL" clId="{5851DE58-ECBB-4431-A42A-9CEDC070941E}" dt="2022-10-31T16:50:30.471" v="467" actId="26606"/>
          <ac:spMkLst>
            <pc:docMk/>
            <pc:sldMk cId="1872966570" sldId="433"/>
            <ac:spMk id="155" creationId="{472E3A19-F5D5-48FC-BB9C-48C2F68F598B}"/>
          </ac:spMkLst>
        </pc:spChg>
        <pc:spChg chg="add del">
          <ac:chgData name="Tej" userId="fd16bead-a7d5-4d61-a87b-b6fc5f95769a" providerId="ADAL" clId="{5851DE58-ECBB-4431-A42A-9CEDC070941E}" dt="2022-10-31T16:50:30.471" v="467" actId="26606"/>
          <ac:spMkLst>
            <pc:docMk/>
            <pc:sldMk cId="1872966570" sldId="433"/>
            <ac:spMk id="156" creationId="{7A62E32F-BB65-43A8-8EB5-92346890E549}"/>
          </ac:spMkLst>
        </pc:spChg>
        <pc:spChg chg="add del">
          <ac:chgData name="Tej" userId="fd16bead-a7d5-4d61-a87b-b6fc5f95769a" providerId="ADAL" clId="{5851DE58-ECBB-4431-A42A-9CEDC070941E}" dt="2022-10-31T16:50:30.471" v="467" actId="26606"/>
          <ac:spMkLst>
            <pc:docMk/>
            <pc:sldMk cId="1872966570" sldId="433"/>
            <ac:spMk id="157" creationId="{14E91B64-9FCC-451E-AFB4-A827D6329367}"/>
          </ac:spMkLst>
        </pc:spChg>
        <pc:spChg chg="add del">
          <ac:chgData name="Tej" userId="fd16bead-a7d5-4d61-a87b-b6fc5f95769a" providerId="ADAL" clId="{5851DE58-ECBB-4431-A42A-9CEDC070941E}" dt="2022-10-31T16:50:31.345" v="469" actId="26606"/>
          <ac:spMkLst>
            <pc:docMk/>
            <pc:sldMk cId="1872966570" sldId="433"/>
            <ac:spMk id="160" creationId="{827B839B-9ADE-406B-8590-F1CAEDED45A1}"/>
          </ac:spMkLst>
        </pc:spChg>
        <pc:spChg chg="add del">
          <ac:chgData name="Tej" userId="fd16bead-a7d5-4d61-a87b-b6fc5f95769a" providerId="ADAL" clId="{5851DE58-ECBB-4431-A42A-9CEDC070941E}" dt="2022-10-31T16:50:31.345" v="469" actId="26606"/>
          <ac:spMkLst>
            <pc:docMk/>
            <pc:sldMk cId="1872966570" sldId="433"/>
            <ac:spMk id="161" creationId="{CFE45BF0-46DB-408C-B5F7-7B11716805D4}"/>
          </ac:spMkLst>
        </pc:spChg>
        <pc:spChg chg="add del">
          <ac:chgData name="Tej" userId="fd16bead-a7d5-4d61-a87b-b6fc5f95769a" providerId="ADAL" clId="{5851DE58-ECBB-4431-A42A-9CEDC070941E}" dt="2022-10-31T16:50:31.345" v="469" actId="26606"/>
          <ac:spMkLst>
            <pc:docMk/>
            <pc:sldMk cId="1872966570" sldId="433"/>
            <ac:spMk id="162" creationId="{2AEBC8F2-97B1-41B4-93F1-2D289E197FBA}"/>
          </ac:spMkLst>
        </pc:spChg>
        <pc:spChg chg="add del">
          <ac:chgData name="Tej" userId="fd16bead-a7d5-4d61-a87b-b6fc5f95769a" providerId="ADAL" clId="{5851DE58-ECBB-4431-A42A-9CEDC070941E}" dt="2022-10-31T16:50:31.345" v="469" actId="26606"/>
          <ac:spMkLst>
            <pc:docMk/>
            <pc:sldMk cId="1872966570" sldId="433"/>
            <ac:spMk id="163" creationId="{472E3A19-F5D5-48FC-BB9C-48C2F68F598B}"/>
          </ac:spMkLst>
        </pc:spChg>
        <pc:spChg chg="add del">
          <ac:chgData name="Tej" userId="fd16bead-a7d5-4d61-a87b-b6fc5f95769a" providerId="ADAL" clId="{5851DE58-ECBB-4431-A42A-9CEDC070941E}" dt="2022-10-31T16:50:31.345" v="469" actId="26606"/>
          <ac:spMkLst>
            <pc:docMk/>
            <pc:sldMk cId="1872966570" sldId="433"/>
            <ac:spMk id="164" creationId="{7A62E32F-BB65-43A8-8EB5-92346890E549}"/>
          </ac:spMkLst>
        </pc:spChg>
        <pc:spChg chg="add del">
          <ac:chgData name="Tej" userId="fd16bead-a7d5-4d61-a87b-b6fc5f95769a" providerId="ADAL" clId="{5851DE58-ECBB-4431-A42A-9CEDC070941E}" dt="2022-10-31T16:50:31.345" v="469" actId="26606"/>
          <ac:spMkLst>
            <pc:docMk/>
            <pc:sldMk cId="1872966570" sldId="433"/>
            <ac:spMk id="165" creationId="{14E91B64-9FCC-451E-AFB4-A827D6329367}"/>
          </ac:spMkLst>
        </pc:spChg>
        <pc:spChg chg="add del">
          <ac:chgData name="Tej" userId="fd16bead-a7d5-4d61-a87b-b6fc5f95769a" providerId="ADAL" clId="{5851DE58-ECBB-4431-A42A-9CEDC070941E}" dt="2022-10-31T16:50:37.820" v="471" actId="26606"/>
          <ac:spMkLst>
            <pc:docMk/>
            <pc:sldMk cId="1872966570" sldId="433"/>
            <ac:spMk id="168" creationId="{827B839B-9ADE-406B-8590-F1CAEDED45A1}"/>
          </ac:spMkLst>
        </pc:spChg>
        <pc:spChg chg="add del">
          <ac:chgData name="Tej" userId="fd16bead-a7d5-4d61-a87b-b6fc5f95769a" providerId="ADAL" clId="{5851DE58-ECBB-4431-A42A-9CEDC070941E}" dt="2022-10-31T16:50:37.820" v="471" actId="26606"/>
          <ac:spMkLst>
            <pc:docMk/>
            <pc:sldMk cId="1872966570" sldId="433"/>
            <ac:spMk id="169" creationId="{CFE45BF0-46DB-408C-B5F7-7B11716805D4}"/>
          </ac:spMkLst>
        </pc:spChg>
        <pc:spChg chg="add del">
          <ac:chgData name="Tej" userId="fd16bead-a7d5-4d61-a87b-b6fc5f95769a" providerId="ADAL" clId="{5851DE58-ECBB-4431-A42A-9CEDC070941E}" dt="2022-10-31T16:50:37.820" v="471" actId="26606"/>
          <ac:spMkLst>
            <pc:docMk/>
            <pc:sldMk cId="1872966570" sldId="433"/>
            <ac:spMk id="170" creationId="{2AEBC8F2-97B1-41B4-93F1-2D289E197FBA}"/>
          </ac:spMkLst>
        </pc:spChg>
        <pc:spChg chg="add del">
          <ac:chgData name="Tej" userId="fd16bead-a7d5-4d61-a87b-b6fc5f95769a" providerId="ADAL" clId="{5851DE58-ECBB-4431-A42A-9CEDC070941E}" dt="2022-10-31T16:50:37.820" v="471" actId="26606"/>
          <ac:spMkLst>
            <pc:docMk/>
            <pc:sldMk cId="1872966570" sldId="433"/>
            <ac:spMk id="171" creationId="{472E3A19-F5D5-48FC-BB9C-48C2F68F598B}"/>
          </ac:spMkLst>
        </pc:spChg>
        <pc:spChg chg="add del">
          <ac:chgData name="Tej" userId="fd16bead-a7d5-4d61-a87b-b6fc5f95769a" providerId="ADAL" clId="{5851DE58-ECBB-4431-A42A-9CEDC070941E}" dt="2022-10-31T16:50:37.820" v="471" actId="26606"/>
          <ac:spMkLst>
            <pc:docMk/>
            <pc:sldMk cId="1872966570" sldId="433"/>
            <ac:spMk id="172" creationId="{7A62E32F-BB65-43A8-8EB5-92346890E549}"/>
          </ac:spMkLst>
        </pc:spChg>
        <pc:spChg chg="add del">
          <ac:chgData name="Tej" userId="fd16bead-a7d5-4d61-a87b-b6fc5f95769a" providerId="ADAL" clId="{5851DE58-ECBB-4431-A42A-9CEDC070941E}" dt="2022-10-31T16:50:37.820" v="471" actId="26606"/>
          <ac:spMkLst>
            <pc:docMk/>
            <pc:sldMk cId="1872966570" sldId="433"/>
            <ac:spMk id="173" creationId="{14E91B64-9FCC-451E-AFB4-A827D6329367}"/>
          </ac:spMkLst>
        </pc:spChg>
        <pc:spChg chg="add del">
          <ac:chgData name="Tej" userId="fd16bead-a7d5-4d61-a87b-b6fc5f95769a" providerId="ADAL" clId="{5851DE58-ECBB-4431-A42A-9CEDC070941E}" dt="2022-10-31T16:50:41.201" v="473" actId="26606"/>
          <ac:spMkLst>
            <pc:docMk/>
            <pc:sldMk cId="1872966570" sldId="433"/>
            <ac:spMk id="176" creationId="{04812C46-200A-4DEB-A05E-3ED6C68C2387}"/>
          </ac:spMkLst>
        </pc:spChg>
        <pc:spChg chg="add del">
          <ac:chgData name="Tej" userId="fd16bead-a7d5-4d61-a87b-b6fc5f95769a" providerId="ADAL" clId="{5851DE58-ECBB-4431-A42A-9CEDC070941E}" dt="2022-10-31T16:50:41.201" v="473" actId="26606"/>
          <ac:spMkLst>
            <pc:docMk/>
            <pc:sldMk cId="1872966570" sldId="433"/>
            <ac:spMk id="178" creationId="{D1EA859B-E555-4109-94F3-6700E046E008}"/>
          </ac:spMkLst>
        </pc:spChg>
        <pc:spChg chg="add del">
          <ac:chgData name="Tej" userId="fd16bead-a7d5-4d61-a87b-b6fc5f95769a" providerId="ADAL" clId="{5851DE58-ECBB-4431-A42A-9CEDC070941E}" dt="2022-10-31T16:50:41.201" v="473" actId="26606"/>
          <ac:spMkLst>
            <pc:docMk/>
            <pc:sldMk cId="1872966570" sldId="433"/>
            <ac:spMk id="179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44.742" v="475" actId="26606"/>
          <ac:spMkLst>
            <pc:docMk/>
            <pc:sldMk cId="1872966570" sldId="433"/>
            <ac:spMk id="181" creationId="{2B566528-1B12-4246-9431-5C2D7D081168}"/>
          </ac:spMkLst>
        </pc:spChg>
        <pc:spChg chg="add del">
          <ac:chgData name="Tej" userId="fd16bead-a7d5-4d61-a87b-b6fc5f95769a" providerId="ADAL" clId="{5851DE58-ECBB-4431-A42A-9CEDC070941E}" dt="2022-10-31T16:50:44.742" v="475" actId="26606"/>
          <ac:spMkLst>
            <pc:docMk/>
            <pc:sldMk cId="1872966570" sldId="433"/>
            <ac:spMk id="182" creationId="{5E68E974-0105-4B51-B865-CDFBAA25BD08}"/>
          </ac:spMkLst>
        </pc:spChg>
        <pc:spChg chg="add del">
          <ac:chgData name="Tej" userId="fd16bead-a7d5-4d61-a87b-b6fc5f95769a" providerId="ADAL" clId="{5851DE58-ECBB-4431-A42A-9CEDC070941E}" dt="2022-10-31T16:50:44.742" v="475" actId="26606"/>
          <ac:spMkLst>
            <pc:docMk/>
            <pc:sldMk cId="1872966570" sldId="433"/>
            <ac:spMk id="183" creationId="{D3F51FEB-38FB-4F6C-9F7B-2F2AFAB65463}"/>
          </ac:spMkLst>
        </pc:spChg>
        <pc:spChg chg="add del">
          <ac:chgData name="Tej" userId="fd16bead-a7d5-4d61-a87b-b6fc5f95769a" providerId="ADAL" clId="{5851DE58-ECBB-4431-A42A-9CEDC070941E}" dt="2022-10-31T16:50:44.742" v="475" actId="26606"/>
          <ac:spMkLst>
            <pc:docMk/>
            <pc:sldMk cId="1872966570" sldId="433"/>
            <ac:spMk id="184" creationId="{1E547BA6-BAE0-43BB-A7CA-60F69CE252F0}"/>
          </ac:spMkLst>
        </pc:spChg>
        <pc:spChg chg="add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190" creationId="{0D7B6173-1D58-48E2-83CF-37350F315F75}"/>
          </ac:spMkLst>
        </pc:spChg>
        <pc:spChg chg="add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191" creationId="{E63A91BE-4263-488E-B846-54DC76E61435}"/>
          </ac:spMkLst>
        </pc:spChg>
        <pc:spChg chg="add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193" creationId="{DE152F22-1707-453C-8C48-6B5CDD242809}"/>
          </ac:spMkLst>
        </pc:spChg>
        <pc:spChg chg="add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194" creationId="{A75FA67A-56F6-4164-8E1F-8D6AFD3F0728}"/>
          </ac:spMkLst>
        </pc:spChg>
        <pc:spChg chg="add">
          <ac:chgData name="Tej" userId="fd16bead-a7d5-4d61-a87b-b6fc5f95769a" providerId="ADAL" clId="{5851DE58-ECBB-4431-A42A-9CEDC070941E}" dt="2022-10-31T16:50:44.789" v="476" actId="26606"/>
          <ac:spMkLst>
            <pc:docMk/>
            <pc:sldMk cId="1872966570" sldId="433"/>
            <ac:spMk id="195" creationId="{5E68E974-0105-4B51-B865-CDFBAA25BD08}"/>
          </ac:spMkLst>
        </pc:spChg>
        <pc:grpChg chg="add del">
          <ac:chgData name="Tej" userId="fd16bead-a7d5-4d61-a87b-b6fc5f95769a" providerId="ADAL" clId="{5851DE58-ECBB-4431-A42A-9CEDC070941E}" dt="2022-10-31T16:50:09.751" v="451" actId="26606"/>
          <ac:grpSpMkLst>
            <pc:docMk/>
            <pc:sldMk cId="1872966570" sldId="433"/>
            <ac:grpSpMk id="85" creationId="{07EAA094-9CF6-4695-958A-33D9BCAA9474}"/>
          </ac:grpSpMkLst>
        </pc:grpChg>
        <pc:grpChg chg="add del">
          <ac:chgData name="Tej" userId="fd16bead-a7d5-4d61-a87b-b6fc5f95769a" providerId="ADAL" clId="{5851DE58-ECBB-4431-A42A-9CEDC070941E}" dt="2022-10-31T16:50:26.260" v="463" actId="26606"/>
          <ac:grpSpMkLst>
            <pc:docMk/>
            <pc:sldMk cId="1872966570" sldId="433"/>
            <ac:grpSpMk id="124" creationId="{9741695D-9404-4FC6-A5DE-1DE318024319}"/>
          </ac:grpSpMkLst>
        </pc:grpChg>
        <pc:grpChg chg="add del">
          <ac:chgData name="Tej" userId="fd16bead-a7d5-4d61-a87b-b6fc5f95769a" providerId="ADAL" clId="{5851DE58-ECBB-4431-A42A-9CEDC070941E}" dt="2022-10-31T16:50:44.742" v="475" actId="26606"/>
          <ac:grpSpMkLst>
            <pc:docMk/>
            <pc:sldMk cId="1872966570" sldId="433"/>
            <ac:grpSpMk id="186" creationId="{07EAA094-9CF6-4695-958A-33D9BCAA9474}"/>
          </ac:grpSpMkLst>
        </pc:grpChg>
        <pc:graphicFrameChg chg="add del">
          <ac:chgData name="Tej" userId="fd16bead-a7d5-4d61-a87b-b6fc5f95769a" providerId="ADAL" clId="{5851DE58-ECBB-4431-A42A-9CEDC070941E}" dt="2022-10-31T16:49:58.696" v="443" actId="26606"/>
          <ac:graphicFrameMkLst>
            <pc:docMk/>
            <pc:sldMk cId="1872966570" sldId="433"/>
            <ac:graphicFrameMk id="49" creationId="{9CEE11A8-2EE5-FDBA-F5F1-1C3E922F0BC5}"/>
          </ac:graphicFrameMkLst>
        </pc:graphicFrameChg>
        <pc:graphicFrameChg chg="add del">
          <ac:chgData name="Tej" userId="fd16bead-a7d5-4d61-a87b-b6fc5f95769a" providerId="ADAL" clId="{5851DE58-ECBB-4431-A42A-9CEDC070941E}" dt="2022-10-31T16:50:07.403" v="449" actId="26606"/>
          <ac:graphicFrameMkLst>
            <pc:docMk/>
            <pc:sldMk cId="1872966570" sldId="433"/>
            <ac:graphicFrameMk id="78" creationId="{5AAA6950-CC6A-DE60-4848-A37FDEFE4110}"/>
          </ac:graphicFrameMkLst>
        </pc:graphicFrameChg>
        <pc:graphicFrameChg chg="add del">
          <ac:chgData name="Tej" userId="fd16bead-a7d5-4d61-a87b-b6fc5f95769a" providerId="ADAL" clId="{5851DE58-ECBB-4431-A42A-9CEDC070941E}" dt="2022-10-31T16:50:30.471" v="467" actId="26606"/>
          <ac:graphicFrameMkLst>
            <pc:docMk/>
            <pc:sldMk cId="1872966570" sldId="433"/>
            <ac:graphicFrameMk id="158" creationId="{0034B561-8279-4893-C052-7F5B2860AC7C}"/>
          </ac:graphicFrameMkLst>
        </pc:graphicFrameChg>
        <pc:graphicFrameChg chg="add del">
          <ac:chgData name="Tej" userId="fd16bead-a7d5-4d61-a87b-b6fc5f95769a" providerId="ADAL" clId="{5851DE58-ECBB-4431-A42A-9CEDC070941E}" dt="2022-10-31T16:50:31.345" v="469" actId="26606"/>
          <ac:graphicFrameMkLst>
            <pc:docMk/>
            <pc:sldMk cId="1872966570" sldId="433"/>
            <ac:graphicFrameMk id="166" creationId="{F620E29F-FA10-FDD0-8F43-1AFDFA1D477C}"/>
          </ac:graphicFrameMkLst>
        </pc:graphicFrameChg>
        <pc:graphicFrameChg chg="add del">
          <ac:chgData name="Tej" userId="fd16bead-a7d5-4d61-a87b-b6fc5f95769a" providerId="ADAL" clId="{5851DE58-ECBB-4431-A42A-9CEDC070941E}" dt="2022-10-31T16:50:37.820" v="471" actId="26606"/>
          <ac:graphicFrameMkLst>
            <pc:docMk/>
            <pc:sldMk cId="1872966570" sldId="433"/>
            <ac:graphicFrameMk id="174" creationId="{5520E614-CDD4-89B5-394F-A6B2F1D13242}"/>
          </ac:graphicFrameMkLst>
        </pc:graphicFrameChg>
        <pc:picChg chg="add del">
          <ac:chgData name="Tej" userId="fd16bead-a7d5-4d61-a87b-b6fc5f95769a" providerId="ADAL" clId="{5851DE58-ECBB-4431-A42A-9CEDC070941E}" dt="2022-10-31T13:42:51.524" v="170" actId="26606"/>
          <ac:picMkLst>
            <pc:docMk/>
            <pc:sldMk cId="1872966570" sldId="433"/>
            <ac:picMk id="6" creationId="{183E5EFD-C567-2570-4FF2-09F4B720FD56}"/>
          </ac:picMkLst>
        </pc:picChg>
        <pc:picChg chg="add del">
          <ac:chgData name="Tej" userId="fd16bead-a7d5-4d61-a87b-b6fc5f95769a" providerId="ADAL" clId="{5851DE58-ECBB-4431-A42A-9CEDC070941E}" dt="2022-10-31T13:43:21.077" v="180" actId="26606"/>
          <ac:picMkLst>
            <pc:docMk/>
            <pc:sldMk cId="1872966570" sldId="433"/>
            <ac:picMk id="39" creationId="{2DF73B82-CFD0-B22D-5883-9ECBF5649817}"/>
          </ac:picMkLst>
        </pc:picChg>
        <pc:picChg chg="add del">
          <ac:chgData name="Tej" userId="fd16bead-a7d5-4d61-a87b-b6fc5f95769a" providerId="ADAL" clId="{5851DE58-ECBB-4431-A42A-9CEDC070941E}" dt="2022-10-31T16:50:01.482" v="445" actId="26606"/>
          <ac:picMkLst>
            <pc:docMk/>
            <pc:sldMk cId="1872966570" sldId="433"/>
            <ac:picMk id="67" creationId="{A11C089F-1E15-50F0-4525-441570AA2DEA}"/>
          </ac:picMkLst>
        </pc:picChg>
        <pc:picChg chg="add del">
          <ac:chgData name="Tej" userId="fd16bead-a7d5-4d61-a87b-b6fc5f95769a" providerId="ADAL" clId="{5851DE58-ECBB-4431-A42A-9CEDC070941E}" dt="2022-10-31T16:50:05.166" v="447" actId="26606"/>
          <ac:picMkLst>
            <pc:docMk/>
            <pc:sldMk cId="1872966570" sldId="433"/>
            <ac:picMk id="72" creationId="{355717D4-33C9-419C-8D9C-17C7079673E4}"/>
          </ac:picMkLst>
        </pc:picChg>
        <pc:picChg chg="add del">
          <ac:chgData name="Tej" userId="fd16bead-a7d5-4d61-a87b-b6fc5f95769a" providerId="ADAL" clId="{5851DE58-ECBB-4431-A42A-9CEDC070941E}" dt="2022-10-31T16:50:09.751" v="451" actId="26606"/>
          <ac:picMkLst>
            <pc:docMk/>
            <pc:sldMk cId="1872966570" sldId="433"/>
            <ac:picMk id="84" creationId="{C33A78CF-BB77-0A11-8456-765D6BA02D39}"/>
          </ac:picMkLst>
        </pc:picChg>
        <pc:picChg chg="add del">
          <ac:chgData name="Tej" userId="fd16bead-a7d5-4d61-a87b-b6fc5f95769a" providerId="ADAL" clId="{5851DE58-ECBB-4431-A42A-9CEDC070941E}" dt="2022-10-31T16:50:13.955" v="453" actId="26606"/>
          <ac:picMkLst>
            <pc:docMk/>
            <pc:sldMk cId="1872966570" sldId="433"/>
            <ac:picMk id="90" creationId="{BB0FDA35-F913-9126-4FA2-DF096B2BD8FE}"/>
          </ac:picMkLst>
        </pc:picChg>
        <pc:picChg chg="add del">
          <ac:chgData name="Tej" userId="fd16bead-a7d5-4d61-a87b-b6fc5f95769a" providerId="ADAL" clId="{5851DE58-ECBB-4431-A42A-9CEDC070941E}" dt="2022-10-31T16:50:18.001" v="457" actId="26606"/>
          <ac:picMkLst>
            <pc:docMk/>
            <pc:sldMk cId="1872966570" sldId="433"/>
            <ac:picMk id="100" creationId="{EA08B8AB-C334-D32D-4BFD-8E5F8D911720}"/>
          </ac:picMkLst>
        </pc:picChg>
        <pc:picChg chg="add del">
          <ac:chgData name="Tej" userId="fd16bead-a7d5-4d61-a87b-b6fc5f95769a" providerId="ADAL" clId="{5851DE58-ECBB-4431-A42A-9CEDC070941E}" dt="2022-10-31T16:50:22.570" v="461" actId="26606"/>
          <ac:picMkLst>
            <pc:docMk/>
            <pc:sldMk cId="1872966570" sldId="433"/>
            <ac:picMk id="115" creationId="{C54CE77E-6DC3-CF59-E546-D3B54F28A103}"/>
          </ac:picMkLst>
        </pc:picChg>
        <pc:picChg chg="add del">
          <ac:chgData name="Tej" userId="fd16bead-a7d5-4d61-a87b-b6fc5f95769a" providerId="ADAL" clId="{5851DE58-ECBB-4431-A42A-9CEDC070941E}" dt="2022-10-31T16:50:27.565" v="465" actId="26606"/>
          <ac:picMkLst>
            <pc:docMk/>
            <pc:sldMk cId="1872966570" sldId="433"/>
            <ac:picMk id="148" creationId="{2C78ECA1-3B9E-8C2D-4A78-954178C0408B}"/>
          </ac:picMkLst>
        </pc:picChg>
        <pc:picChg chg="add del">
          <ac:chgData name="Tej" userId="fd16bead-a7d5-4d61-a87b-b6fc5f95769a" providerId="ADAL" clId="{5851DE58-ECBB-4431-A42A-9CEDC070941E}" dt="2022-10-31T16:50:41.201" v="473" actId="26606"/>
          <ac:picMkLst>
            <pc:docMk/>
            <pc:sldMk cId="1872966570" sldId="433"/>
            <ac:picMk id="177" creationId="{BB0FDA35-F913-9126-4FA2-DF096B2BD8FE}"/>
          </ac:picMkLst>
        </pc:picChg>
        <pc:picChg chg="add del">
          <ac:chgData name="Tej" userId="fd16bead-a7d5-4d61-a87b-b6fc5f95769a" providerId="ADAL" clId="{5851DE58-ECBB-4431-A42A-9CEDC070941E}" dt="2022-10-31T16:50:44.742" v="475" actId="26606"/>
          <ac:picMkLst>
            <pc:docMk/>
            <pc:sldMk cId="1872966570" sldId="433"/>
            <ac:picMk id="185" creationId="{C33A78CF-BB77-0A11-8456-765D6BA02D39}"/>
          </ac:picMkLst>
        </pc:picChg>
        <pc:picChg chg="add">
          <ac:chgData name="Tej" userId="fd16bead-a7d5-4d61-a87b-b6fc5f95769a" providerId="ADAL" clId="{5851DE58-ECBB-4431-A42A-9CEDC070941E}" dt="2022-10-31T16:50:44.789" v="476" actId="26606"/>
          <ac:picMkLst>
            <pc:docMk/>
            <pc:sldMk cId="1872966570" sldId="433"/>
            <ac:picMk id="192" creationId="{355717D4-33C9-419C-8D9C-17C7079673E4}"/>
          </ac:picMkLst>
        </pc:picChg>
        <pc:cxnChg chg="add del">
          <ac:chgData name="Tej" userId="fd16bead-a7d5-4d61-a87b-b6fc5f95769a" providerId="ADAL" clId="{5851DE58-ECBB-4431-A42A-9CEDC070941E}" dt="2022-10-31T16:49:55.903" v="439" actId="26606"/>
          <ac:cxnSpMkLst>
            <pc:docMk/>
            <pc:sldMk cId="1872966570" sldId="433"/>
            <ac:cxnSpMk id="56" creationId="{B5F2DA1D-C1F2-44D4-8BB3-F29B9DD0B2F9}"/>
          </ac:cxnSpMkLst>
        </pc:cxnChg>
        <pc:cxnChg chg="add del">
          <ac:chgData name="Tej" userId="fd16bead-a7d5-4d61-a87b-b6fc5f95769a" providerId="ADAL" clId="{5851DE58-ECBB-4431-A42A-9CEDC070941E}" dt="2022-10-31T16:49:55.903" v="439" actId="26606"/>
          <ac:cxnSpMkLst>
            <pc:docMk/>
            <pc:sldMk cId="1872966570" sldId="433"/>
            <ac:cxnSpMk id="58" creationId="{A6C6FECB-D48F-4DB7-A7B4-3A9E377B13CB}"/>
          </ac:cxnSpMkLst>
        </pc:cxnChg>
      </pc:sldChg>
      <pc:sldChg chg="addSp delSp modSp add mod setBg">
        <pc:chgData name="Tej" userId="fd16bead-a7d5-4d61-a87b-b6fc5f95769a" providerId="ADAL" clId="{5851DE58-ECBB-4431-A42A-9CEDC070941E}" dt="2022-10-31T16:53:43.214" v="478" actId="1076"/>
        <pc:sldMkLst>
          <pc:docMk/>
          <pc:sldMk cId="2385875042" sldId="434"/>
        </pc:sldMkLst>
        <pc:spChg chg="add del">
          <ac:chgData name="Tej" userId="fd16bead-a7d5-4d61-a87b-b6fc5f95769a" providerId="ADAL" clId="{5851DE58-ECBB-4431-A42A-9CEDC070941E}" dt="2022-10-31T16:46:13.685" v="410" actId="26606"/>
          <ac:spMkLst>
            <pc:docMk/>
            <pc:sldMk cId="2385875042" sldId="434"/>
            <ac:spMk id="5" creationId="{F3060C83-F051-4F0E-ABAD-AA0DFC48B218}"/>
          </ac:spMkLst>
        </pc:spChg>
        <pc:spChg chg="add del">
          <ac:chgData name="Tej" userId="fd16bead-a7d5-4d61-a87b-b6fc5f95769a" providerId="ADAL" clId="{5851DE58-ECBB-4431-A42A-9CEDC070941E}" dt="2022-10-31T16:46:13.685" v="410" actId="26606"/>
          <ac:spMkLst>
            <pc:docMk/>
            <pc:sldMk cId="2385875042" sldId="434"/>
            <ac:spMk id="6" creationId="{83C98ABE-055B-441F-B07E-44F97F083C39}"/>
          </ac:spMkLst>
        </pc:spChg>
        <pc:spChg chg="add del">
          <ac:chgData name="Tej" userId="fd16bead-a7d5-4d61-a87b-b6fc5f95769a" providerId="ADAL" clId="{5851DE58-ECBB-4431-A42A-9CEDC070941E}" dt="2022-10-31T16:46:13.685" v="410" actId="26606"/>
          <ac:spMkLst>
            <pc:docMk/>
            <pc:sldMk cId="2385875042" sldId="434"/>
            <ac:spMk id="7" creationId="{29FDB030-9B49-4CED-8CCD-4D99382388AC}"/>
          </ac:spMkLst>
        </pc:spChg>
        <pc:spChg chg="add del">
          <ac:chgData name="Tej" userId="fd16bead-a7d5-4d61-a87b-b6fc5f95769a" providerId="ADAL" clId="{5851DE58-ECBB-4431-A42A-9CEDC070941E}" dt="2022-10-31T13:41:14.561" v="152" actId="26606"/>
          <ac:spMkLst>
            <pc:docMk/>
            <pc:sldMk cId="2385875042" sldId="434"/>
            <ac:spMk id="8" creationId="{F3060C83-F051-4F0E-ABAD-AA0DFC48B218}"/>
          </ac:spMkLst>
        </pc:spChg>
        <pc:spChg chg="add del">
          <ac:chgData name="Tej" userId="fd16bead-a7d5-4d61-a87b-b6fc5f95769a" providerId="ADAL" clId="{5851DE58-ECBB-4431-A42A-9CEDC070941E}" dt="2022-10-31T16:46:13.685" v="410" actId="26606"/>
          <ac:spMkLst>
            <pc:docMk/>
            <pc:sldMk cId="2385875042" sldId="434"/>
            <ac:spMk id="9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3:41:14.561" v="152" actId="26606"/>
          <ac:spMkLst>
            <pc:docMk/>
            <pc:sldMk cId="2385875042" sldId="434"/>
            <ac:spMk id="10" creationId="{83C98ABE-055B-441F-B07E-44F97F083C39}"/>
          </ac:spMkLst>
        </pc:spChg>
        <pc:spChg chg="add del">
          <ac:chgData name="Tej" userId="fd16bead-a7d5-4d61-a87b-b6fc5f95769a" providerId="ADAL" clId="{5851DE58-ECBB-4431-A42A-9CEDC070941E}" dt="2022-10-31T16:46:13.685" v="410" actId="26606"/>
          <ac:spMkLst>
            <pc:docMk/>
            <pc:sldMk cId="2385875042" sldId="434"/>
            <ac:spMk id="11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3:41:14.561" v="152" actId="26606"/>
          <ac:spMkLst>
            <pc:docMk/>
            <pc:sldMk cId="2385875042" sldId="434"/>
            <ac:spMk id="12" creationId="{29FDB030-9B49-4CED-8CCD-4D99382388AC}"/>
          </ac:spMkLst>
        </pc:spChg>
        <pc:spChg chg="add del">
          <ac:chgData name="Tej" userId="fd16bead-a7d5-4d61-a87b-b6fc5f95769a" providerId="ADAL" clId="{5851DE58-ECBB-4431-A42A-9CEDC070941E}" dt="2022-10-31T16:46:13.685" v="410" actId="26606"/>
          <ac:spMkLst>
            <pc:docMk/>
            <pc:sldMk cId="2385875042" sldId="434"/>
            <ac:spMk id="13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3:41:14.561" v="152" actId="26606"/>
          <ac:spMkLst>
            <pc:docMk/>
            <pc:sldMk cId="2385875042" sldId="434"/>
            <ac:spMk id="14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6:46:13.685" v="410" actId="26606"/>
          <ac:spMkLst>
            <pc:docMk/>
            <pc:sldMk cId="2385875042" sldId="434"/>
            <ac:spMk id="15" creationId="{3ECA69A1-7536-43AC-85EF-C7106179F5ED}"/>
          </ac:spMkLst>
        </pc:spChg>
        <pc:spChg chg="add del">
          <ac:chgData name="Tej" userId="fd16bead-a7d5-4d61-a87b-b6fc5f95769a" providerId="ADAL" clId="{5851DE58-ECBB-4431-A42A-9CEDC070941E}" dt="2022-10-31T13:41:14.561" v="152" actId="26606"/>
          <ac:spMkLst>
            <pc:docMk/>
            <pc:sldMk cId="2385875042" sldId="434"/>
            <ac:spMk id="16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6:46:20.355" v="412" actId="26606"/>
          <ac:spMkLst>
            <pc:docMk/>
            <pc:sldMk cId="2385875042" sldId="434"/>
            <ac:spMk id="17" creationId="{32BC26D8-82FB-445E-AA49-62A77D7C1EE0}"/>
          </ac:spMkLst>
        </pc:spChg>
        <pc:spChg chg="add del">
          <ac:chgData name="Tej" userId="fd16bead-a7d5-4d61-a87b-b6fc5f95769a" providerId="ADAL" clId="{5851DE58-ECBB-4431-A42A-9CEDC070941E}" dt="2022-10-31T13:41:14.561" v="152" actId="26606"/>
          <ac:spMkLst>
            <pc:docMk/>
            <pc:sldMk cId="2385875042" sldId="434"/>
            <ac:spMk id="18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6:46:20.355" v="412" actId="26606"/>
          <ac:spMkLst>
            <pc:docMk/>
            <pc:sldMk cId="2385875042" sldId="434"/>
            <ac:spMk id="19" creationId="{CB44330D-EA18-4254-AA95-EB49948539B8}"/>
          </ac:spMkLst>
        </pc:spChg>
        <pc:spChg chg="add del">
          <ac:chgData name="Tej" userId="fd16bead-a7d5-4d61-a87b-b6fc5f95769a" providerId="ADAL" clId="{5851DE58-ECBB-4431-A42A-9CEDC070941E}" dt="2022-10-31T13:41:14.561" v="152" actId="26606"/>
          <ac:spMkLst>
            <pc:docMk/>
            <pc:sldMk cId="2385875042" sldId="434"/>
            <ac:spMk id="20" creationId="{3ECA69A1-7536-43AC-85EF-C7106179F5ED}"/>
          </ac:spMkLst>
        </pc:spChg>
        <pc:spChg chg="add">
          <ac:chgData name="Tej" userId="fd16bead-a7d5-4d61-a87b-b6fc5f95769a" providerId="ADAL" clId="{5851DE58-ECBB-4431-A42A-9CEDC070941E}" dt="2022-10-31T16:46:20.377" v="413" actId="26606"/>
          <ac:spMkLst>
            <pc:docMk/>
            <pc:sldMk cId="2385875042" sldId="434"/>
            <ac:spMk id="21" creationId="{F3060C83-F051-4F0E-ABAD-AA0DFC48B218}"/>
          </ac:spMkLst>
        </pc:spChg>
        <pc:spChg chg="add del">
          <ac:chgData name="Tej" userId="fd16bead-a7d5-4d61-a87b-b6fc5f95769a" providerId="ADAL" clId="{5851DE58-ECBB-4431-A42A-9CEDC070941E}" dt="2022-10-31T13:41:17.263" v="154" actId="26606"/>
          <ac:spMkLst>
            <pc:docMk/>
            <pc:sldMk cId="2385875042" sldId="434"/>
            <ac:spMk id="22" creationId="{32BC26D8-82FB-445E-AA49-62A77D7C1EE0}"/>
          </ac:spMkLst>
        </pc:spChg>
        <pc:spChg chg="add del">
          <ac:chgData name="Tej" userId="fd16bead-a7d5-4d61-a87b-b6fc5f95769a" providerId="ADAL" clId="{5851DE58-ECBB-4431-A42A-9CEDC070941E}" dt="2022-10-31T13:41:17.263" v="154" actId="26606"/>
          <ac:spMkLst>
            <pc:docMk/>
            <pc:sldMk cId="2385875042" sldId="434"/>
            <ac:spMk id="23" creationId="{CB44330D-EA18-4254-AA95-EB49948539B8}"/>
          </ac:spMkLst>
        </pc:spChg>
        <pc:spChg chg="add">
          <ac:chgData name="Tej" userId="fd16bead-a7d5-4d61-a87b-b6fc5f95769a" providerId="ADAL" clId="{5851DE58-ECBB-4431-A42A-9CEDC070941E}" dt="2022-10-31T16:46:20.377" v="413" actId="26606"/>
          <ac:spMkLst>
            <pc:docMk/>
            <pc:sldMk cId="2385875042" sldId="434"/>
            <ac:spMk id="24" creationId="{83C98ABE-055B-441F-B07E-44F97F083C39}"/>
          </ac:spMkLst>
        </pc:spChg>
        <pc:spChg chg="add del">
          <ac:chgData name="Tej" userId="fd16bead-a7d5-4d61-a87b-b6fc5f95769a" providerId="ADAL" clId="{5851DE58-ECBB-4431-A42A-9CEDC070941E}" dt="2022-10-31T13:41:18.796" v="156" actId="26606"/>
          <ac:spMkLst>
            <pc:docMk/>
            <pc:sldMk cId="2385875042" sldId="434"/>
            <ac:spMk id="25" creationId="{B9FF99BD-075F-4761-A995-6FC574BD25EA}"/>
          </ac:spMkLst>
        </pc:spChg>
        <pc:spChg chg="add del">
          <ac:chgData name="Tej" userId="fd16bead-a7d5-4d61-a87b-b6fc5f95769a" providerId="ADAL" clId="{5851DE58-ECBB-4431-A42A-9CEDC070941E}" dt="2022-10-31T13:41:18.796" v="156" actId="26606"/>
          <ac:spMkLst>
            <pc:docMk/>
            <pc:sldMk cId="2385875042" sldId="434"/>
            <ac:spMk id="26" creationId="{A7B21A54-9BA3-4EA9-B460-5A829ADD9051}"/>
          </ac:spMkLst>
        </pc:spChg>
        <pc:spChg chg="add del">
          <ac:chgData name="Tej" userId="fd16bead-a7d5-4d61-a87b-b6fc5f95769a" providerId="ADAL" clId="{5851DE58-ECBB-4431-A42A-9CEDC070941E}" dt="2022-10-31T13:41:18.796" v="156" actId="26606"/>
          <ac:spMkLst>
            <pc:docMk/>
            <pc:sldMk cId="2385875042" sldId="434"/>
            <ac:spMk id="27" creationId="{6FA8F714-B9D8-488A-8CCA-E9948FF913A9}"/>
          </ac:spMkLst>
        </pc:spChg>
        <pc:spChg chg="add">
          <ac:chgData name="Tej" userId="fd16bead-a7d5-4d61-a87b-b6fc5f95769a" providerId="ADAL" clId="{5851DE58-ECBB-4431-A42A-9CEDC070941E}" dt="2022-10-31T16:46:20.377" v="413" actId="26606"/>
          <ac:spMkLst>
            <pc:docMk/>
            <pc:sldMk cId="2385875042" sldId="434"/>
            <ac:spMk id="28" creationId="{29FDB030-9B49-4CED-8CCD-4D99382388AC}"/>
          </ac:spMkLst>
        </pc:spChg>
        <pc:spChg chg="add del">
          <ac:chgData name="Tej" userId="fd16bead-a7d5-4d61-a87b-b6fc5f95769a" providerId="ADAL" clId="{5851DE58-ECBB-4431-A42A-9CEDC070941E}" dt="2022-10-31T13:41:24.253" v="158" actId="26606"/>
          <ac:spMkLst>
            <pc:docMk/>
            <pc:sldMk cId="2385875042" sldId="434"/>
            <ac:spMk id="29" creationId="{0D1D8088-559A-46A5-A801-CDF0B9476BED}"/>
          </ac:spMkLst>
        </pc:spChg>
        <pc:spChg chg="add">
          <ac:chgData name="Tej" userId="fd16bead-a7d5-4d61-a87b-b6fc5f95769a" providerId="ADAL" clId="{5851DE58-ECBB-4431-A42A-9CEDC070941E}" dt="2022-10-31T16:46:20.377" v="413" actId="26606"/>
          <ac:spMkLst>
            <pc:docMk/>
            <pc:sldMk cId="2385875042" sldId="434"/>
            <ac:spMk id="31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3:41:24.253" v="158" actId="26606"/>
          <ac:spMkLst>
            <pc:docMk/>
            <pc:sldMk cId="2385875042" sldId="434"/>
            <ac:spMk id="32" creationId="{3776B14B-F2F4-4825-8DA8-8C7A0F2B3960}"/>
          </ac:spMkLst>
        </pc:spChg>
        <pc:spChg chg="add">
          <ac:chgData name="Tej" userId="fd16bead-a7d5-4d61-a87b-b6fc5f95769a" providerId="ADAL" clId="{5851DE58-ECBB-4431-A42A-9CEDC070941E}" dt="2022-10-31T16:46:20.377" v="413" actId="26606"/>
          <ac:spMkLst>
            <pc:docMk/>
            <pc:sldMk cId="2385875042" sldId="434"/>
            <ac:spMk id="33" creationId="{9A97C86A-04D6-40F7-AE84-31AB43E6A846}"/>
          </ac:spMkLst>
        </pc:spChg>
        <pc:spChg chg="add">
          <ac:chgData name="Tej" userId="fd16bead-a7d5-4d61-a87b-b6fc5f95769a" providerId="ADAL" clId="{5851DE58-ECBB-4431-A42A-9CEDC070941E}" dt="2022-10-31T16:46:20.377" v="413" actId="26606"/>
          <ac:spMkLst>
            <pc:docMk/>
            <pc:sldMk cId="2385875042" sldId="434"/>
            <ac:spMk id="34" creationId="{FF9F2414-84E8-453E-B1F3-389FDE8192D9}"/>
          </ac:spMkLst>
        </pc:spChg>
        <pc:spChg chg="add">
          <ac:chgData name="Tej" userId="fd16bead-a7d5-4d61-a87b-b6fc5f95769a" providerId="ADAL" clId="{5851DE58-ECBB-4431-A42A-9CEDC070941E}" dt="2022-10-31T16:46:20.377" v="413" actId="26606"/>
          <ac:spMkLst>
            <pc:docMk/>
            <pc:sldMk cId="2385875042" sldId="434"/>
            <ac:spMk id="35" creationId="{3ECA69A1-7536-43AC-85EF-C7106179F5ED}"/>
          </ac:spMkLst>
        </pc:spChg>
        <pc:grpChg chg="add del">
          <ac:chgData name="Tej" userId="fd16bead-a7d5-4d61-a87b-b6fc5f95769a" providerId="ADAL" clId="{5851DE58-ECBB-4431-A42A-9CEDC070941E}" dt="2022-10-31T13:41:24.253" v="158" actId="26606"/>
          <ac:grpSpMkLst>
            <pc:docMk/>
            <pc:sldMk cId="2385875042" sldId="434"/>
            <ac:grpSpMk id="30" creationId="{83E2E96F-17F7-4C8C-BDF1-6BB90A0C1D7F}"/>
          </ac:grpSpMkLst>
        </pc:grpChg>
        <pc:picChg chg="add mod">
          <ac:chgData name="Tej" userId="fd16bead-a7d5-4d61-a87b-b6fc5f95769a" providerId="ADAL" clId="{5851DE58-ECBB-4431-A42A-9CEDC070941E}" dt="2022-10-31T16:53:43.214" v="478" actId="1076"/>
          <ac:picMkLst>
            <pc:docMk/>
            <pc:sldMk cId="2385875042" sldId="434"/>
            <ac:picMk id="3" creationId="{D3F99DBE-D2E7-2F9A-D355-12F5119DC6C3}"/>
          </ac:picMkLst>
        </pc:picChg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3411676540" sldId="434"/>
        </pc:sldMkLst>
      </pc:sldChg>
      <pc:sldChg chg="del">
        <pc:chgData name="Tej" userId="fd16bead-a7d5-4d61-a87b-b6fc5f95769a" providerId="ADAL" clId="{5851DE58-ECBB-4431-A42A-9CEDC070941E}" dt="2022-10-31T13:31:18.641" v="0" actId="47"/>
        <pc:sldMkLst>
          <pc:docMk/>
          <pc:sldMk cId="998998413" sldId="435"/>
        </pc:sldMkLst>
      </pc:sldChg>
      <pc:sldChg chg="addSp modSp add mod setBg">
        <pc:chgData name="Tej" userId="fd16bead-a7d5-4d61-a87b-b6fc5f95769a" providerId="ADAL" clId="{5851DE58-ECBB-4431-A42A-9CEDC070941E}" dt="2022-10-31T16:53:56.320" v="483" actId="1076"/>
        <pc:sldMkLst>
          <pc:docMk/>
          <pc:sldMk cId="2851587149" sldId="435"/>
        </pc:sldMkLst>
        <pc:spChg chg="add">
          <ac:chgData name="Tej" userId="fd16bead-a7d5-4d61-a87b-b6fc5f95769a" providerId="ADAL" clId="{5851DE58-ECBB-4431-A42A-9CEDC070941E}" dt="2022-10-31T16:46:39.993" v="414" actId="26606"/>
          <ac:spMkLst>
            <pc:docMk/>
            <pc:sldMk cId="2851587149" sldId="435"/>
            <ac:spMk id="8" creationId="{F3060C83-F051-4F0E-ABAD-AA0DFC48B218}"/>
          </ac:spMkLst>
        </pc:spChg>
        <pc:spChg chg="add">
          <ac:chgData name="Tej" userId="fd16bead-a7d5-4d61-a87b-b6fc5f95769a" providerId="ADAL" clId="{5851DE58-ECBB-4431-A42A-9CEDC070941E}" dt="2022-10-31T16:46:39.993" v="414" actId="26606"/>
          <ac:spMkLst>
            <pc:docMk/>
            <pc:sldMk cId="2851587149" sldId="435"/>
            <ac:spMk id="10" creationId="{83C98ABE-055B-441F-B07E-44F97F083C39}"/>
          </ac:spMkLst>
        </pc:spChg>
        <pc:spChg chg="add">
          <ac:chgData name="Tej" userId="fd16bead-a7d5-4d61-a87b-b6fc5f95769a" providerId="ADAL" clId="{5851DE58-ECBB-4431-A42A-9CEDC070941E}" dt="2022-10-31T16:46:39.993" v="414" actId="26606"/>
          <ac:spMkLst>
            <pc:docMk/>
            <pc:sldMk cId="2851587149" sldId="435"/>
            <ac:spMk id="12" creationId="{29FDB030-9B49-4CED-8CCD-4D99382388AC}"/>
          </ac:spMkLst>
        </pc:spChg>
        <pc:spChg chg="add">
          <ac:chgData name="Tej" userId="fd16bead-a7d5-4d61-a87b-b6fc5f95769a" providerId="ADAL" clId="{5851DE58-ECBB-4431-A42A-9CEDC070941E}" dt="2022-10-31T16:46:39.993" v="414" actId="26606"/>
          <ac:spMkLst>
            <pc:docMk/>
            <pc:sldMk cId="2851587149" sldId="435"/>
            <ac:spMk id="14" creationId="{3783CA14-24A1-485C-8B30-D6A5D87987AD}"/>
          </ac:spMkLst>
        </pc:spChg>
        <pc:spChg chg="add">
          <ac:chgData name="Tej" userId="fd16bead-a7d5-4d61-a87b-b6fc5f95769a" providerId="ADAL" clId="{5851DE58-ECBB-4431-A42A-9CEDC070941E}" dt="2022-10-31T16:46:39.993" v="414" actId="26606"/>
          <ac:spMkLst>
            <pc:docMk/>
            <pc:sldMk cId="2851587149" sldId="435"/>
            <ac:spMk id="16" creationId="{9A97C86A-04D6-40F7-AE84-31AB43E6A846}"/>
          </ac:spMkLst>
        </pc:spChg>
        <pc:spChg chg="add">
          <ac:chgData name="Tej" userId="fd16bead-a7d5-4d61-a87b-b6fc5f95769a" providerId="ADAL" clId="{5851DE58-ECBB-4431-A42A-9CEDC070941E}" dt="2022-10-31T16:46:39.993" v="414" actId="26606"/>
          <ac:spMkLst>
            <pc:docMk/>
            <pc:sldMk cId="2851587149" sldId="435"/>
            <ac:spMk id="18" creationId="{FF9F2414-84E8-453E-B1F3-389FDE8192D9}"/>
          </ac:spMkLst>
        </pc:spChg>
        <pc:spChg chg="add">
          <ac:chgData name="Tej" userId="fd16bead-a7d5-4d61-a87b-b6fc5f95769a" providerId="ADAL" clId="{5851DE58-ECBB-4431-A42A-9CEDC070941E}" dt="2022-10-31T16:46:39.993" v="414" actId="26606"/>
          <ac:spMkLst>
            <pc:docMk/>
            <pc:sldMk cId="2851587149" sldId="435"/>
            <ac:spMk id="20" creationId="{3ECA69A1-7536-43AC-85EF-C7106179F5ED}"/>
          </ac:spMkLst>
        </pc:spChg>
        <pc:picChg chg="add mod">
          <ac:chgData name="Tej" userId="fd16bead-a7d5-4d61-a87b-b6fc5f95769a" providerId="ADAL" clId="{5851DE58-ECBB-4431-A42A-9CEDC070941E}" dt="2022-10-31T16:53:56.320" v="483" actId="1076"/>
          <ac:picMkLst>
            <pc:docMk/>
            <pc:sldMk cId="2851587149" sldId="435"/>
            <ac:picMk id="3" creationId="{B57AB9F5-4348-1F13-D55A-16EF68C37CE8}"/>
          </ac:picMkLst>
        </pc:picChg>
      </pc:sldChg>
      <pc:sldChg chg="addSp modSp add mod setBg">
        <pc:chgData name="Tej" userId="fd16bead-a7d5-4d61-a87b-b6fc5f95769a" providerId="ADAL" clId="{5851DE58-ECBB-4431-A42A-9CEDC070941E}" dt="2022-10-31T16:54:04.437" v="486" actId="14100"/>
        <pc:sldMkLst>
          <pc:docMk/>
          <pc:sldMk cId="1919470850" sldId="436"/>
        </pc:sldMkLst>
        <pc:spChg chg="add">
          <ac:chgData name="Tej" userId="fd16bead-a7d5-4d61-a87b-b6fc5f95769a" providerId="ADAL" clId="{5851DE58-ECBB-4431-A42A-9CEDC070941E}" dt="2022-10-31T16:46:49.946" v="415" actId="26606"/>
          <ac:spMkLst>
            <pc:docMk/>
            <pc:sldMk cId="1919470850" sldId="436"/>
            <ac:spMk id="8" creationId="{86FF76B9-219D-4469-AF87-0236D29032F1}"/>
          </ac:spMkLst>
        </pc:spChg>
        <pc:spChg chg="add">
          <ac:chgData name="Tej" userId="fd16bead-a7d5-4d61-a87b-b6fc5f95769a" providerId="ADAL" clId="{5851DE58-ECBB-4431-A42A-9CEDC070941E}" dt="2022-10-31T16:46:49.946" v="415" actId="26606"/>
          <ac:spMkLst>
            <pc:docMk/>
            <pc:sldMk cId="1919470850" sldId="436"/>
            <ac:spMk id="14" creationId="{2E80C965-DB6D-4F81-9E9E-B027384D0BD6}"/>
          </ac:spMkLst>
        </pc:spChg>
        <pc:spChg chg="add">
          <ac:chgData name="Tej" userId="fd16bead-a7d5-4d61-a87b-b6fc5f95769a" providerId="ADAL" clId="{5851DE58-ECBB-4431-A42A-9CEDC070941E}" dt="2022-10-31T16:46:49.946" v="415" actId="26606"/>
          <ac:spMkLst>
            <pc:docMk/>
            <pc:sldMk cId="1919470850" sldId="436"/>
            <ac:spMk id="16" creationId="{633C5E46-DAC5-4661-9C87-22B08E2A512F}"/>
          </ac:spMkLst>
        </pc:spChg>
        <pc:grpChg chg="add">
          <ac:chgData name="Tej" userId="fd16bead-a7d5-4d61-a87b-b6fc5f95769a" providerId="ADAL" clId="{5851DE58-ECBB-4431-A42A-9CEDC070941E}" dt="2022-10-31T16:46:49.946" v="415" actId="26606"/>
          <ac:grpSpMkLst>
            <pc:docMk/>
            <pc:sldMk cId="1919470850" sldId="436"/>
            <ac:grpSpMk id="10" creationId="{DB88BD78-87E1-424D-B479-C37D8E41B12E}"/>
          </ac:grpSpMkLst>
        </pc:grpChg>
        <pc:picChg chg="add mod">
          <ac:chgData name="Tej" userId="fd16bead-a7d5-4d61-a87b-b6fc5f95769a" providerId="ADAL" clId="{5851DE58-ECBB-4431-A42A-9CEDC070941E}" dt="2022-10-31T16:54:04.437" v="486" actId="14100"/>
          <ac:picMkLst>
            <pc:docMk/>
            <pc:sldMk cId="1919470850" sldId="436"/>
            <ac:picMk id="3" creationId="{0C5FF828-9EA9-9958-1D85-B6B10C56E145}"/>
          </ac:picMkLst>
        </pc:picChg>
      </pc:sldChg>
      <pc:sldChg chg="addSp modSp add mod setBg">
        <pc:chgData name="Tej" userId="fd16bead-a7d5-4d61-a87b-b6fc5f95769a" providerId="ADAL" clId="{5851DE58-ECBB-4431-A42A-9CEDC070941E}" dt="2022-10-31T16:54:11.621" v="488" actId="1076"/>
        <pc:sldMkLst>
          <pc:docMk/>
          <pc:sldMk cId="3200897099" sldId="437"/>
        </pc:sldMkLst>
        <pc:spChg chg="add">
          <ac:chgData name="Tej" userId="fd16bead-a7d5-4d61-a87b-b6fc5f95769a" providerId="ADAL" clId="{5851DE58-ECBB-4431-A42A-9CEDC070941E}" dt="2022-10-31T16:47:04.118" v="416" actId="26606"/>
          <ac:spMkLst>
            <pc:docMk/>
            <pc:sldMk cId="3200897099" sldId="437"/>
            <ac:spMk id="8" creationId="{F3060C83-F051-4F0E-ABAD-AA0DFC48B218}"/>
          </ac:spMkLst>
        </pc:spChg>
        <pc:spChg chg="add">
          <ac:chgData name="Tej" userId="fd16bead-a7d5-4d61-a87b-b6fc5f95769a" providerId="ADAL" clId="{5851DE58-ECBB-4431-A42A-9CEDC070941E}" dt="2022-10-31T16:47:04.118" v="416" actId="26606"/>
          <ac:spMkLst>
            <pc:docMk/>
            <pc:sldMk cId="3200897099" sldId="437"/>
            <ac:spMk id="10" creationId="{83C98ABE-055B-441F-B07E-44F97F083C39}"/>
          </ac:spMkLst>
        </pc:spChg>
        <pc:spChg chg="add">
          <ac:chgData name="Tej" userId="fd16bead-a7d5-4d61-a87b-b6fc5f95769a" providerId="ADAL" clId="{5851DE58-ECBB-4431-A42A-9CEDC070941E}" dt="2022-10-31T16:47:04.118" v="416" actId="26606"/>
          <ac:spMkLst>
            <pc:docMk/>
            <pc:sldMk cId="3200897099" sldId="437"/>
            <ac:spMk id="12" creationId="{29FDB030-9B49-4CED-8CCD-4D99382388AC}"/>
          </ac:spMkLst>
        </pc:spChg>
        <pc:spChg chg="add">
          <ac:chgData name="Tej" userId="fd16bead-a7d5-4d61-a87b-b6fc5f95769a" providerId="ADAL" clId="{5851DE58-ECBB-4431-A42A-9CEDC070941E}" dt="2022-10-31T16:47:04.118" v="416" actId="26606"/>
          <ac:spMkLst>
            <pc:docMk/>
            <pc:sldMk cId="3200897099" sldId="437"/>
            <ac:spMk id="14" creationId="{3783CA14-24A1-485C-8B30-D6A5D87987AD}"/>
          </ac:spMkLst>
        </pc:spChg>
        <pc:spChg chg="add">
          <ac:chgData name="Tej" userId="fd16bead-a7d5-4d61-a87b-b6fc5f95769a" providerId="ADAL" clId="{5851DE58-ECBB-4431-A42A-9CEDC070941E}" dt="2022-10-31T16:47:04.118" v="416" actId="26606"/>
          <ac:spMkLst>
            <pc:docMk/>
            <pc:sldMk cId="3200897099" sldId="437"/>
            <ac:spMk id="16" creationId="{9A97C86A-04D6-40F7-AE84-31AB43E6A846}"/>
          </ac:spMkLst>
        </pc:spChg>
        <pc:spChg chg="add">
          <ac:chgData name="Tej" userId="fd16bead-a7d5-4d61-a87b-b6fc5f95769a" providerId="ADAL" clId="{5851DE58-ECBB-4431-A42A-9CEDC070941E}" dt="2022-10-31T16:47:04.118" v="416" actId="26606"/>
          <ac:spMkLst>
            <pc:docMk/>
            <pc:sldMk cId="3200897099" sldId="437"/>
            <ac:spMk id="18" creationId="{FF9F2414-84E8-453E-B1F3-389FDE8192D9}"/>
          </ac:spMkLst>
        </pc:spChg>
        <pc:spChg chg="add">
          <ac:chgData name="Tej" userId="fd16bead-a7d5-4d61-a87b-b6fc5f95769a" providerId="ADAL" clId="{5851DE58-ECBB-4431-A42A-9CEDC070941E}" dt="2022-10-31T16:47:04.118" v="416" actId="26606"/>
          <ac:spMkLst>
            <pc:docMk/>
            <pc:sldMk cId="3200897099" sldId="437"/>
            <ac:spMk id="20" creationId="{3ECA69A1-7536-43AC-85EF-C7106179F5ED}"/>
          </ac:spMkLst>
        </pc:spChg>
        <pc:picChg chg="add mod">
          <ac:chgData name="Tej" userId="fd16bead-a7d5-4d61-a87b-b6fc5f95769a" providerId="ADAL" clId="{5851DE58-ECBB-4431-A42A-9CEDC070941E}" dt="2022-10-31T16:54:11.621" v="488" actId="1076"/>
          <ac:picMkLst>
            <pc:docMk/>
            <pc:sldMk cId="3200897099" sldId="437"/>
            <ac:picMk id="3" creationId="{B3F1FEE1-7AD9-FBBA-FF8F-F9221161D5C5}"/>
          </ac:picMkLst>
        </pc:picChg>
      </pc:sldChg>
      <pc:sldChg chg="addSp delSp modSp new mod setBg">
        <pc:chgData name="Tej" userId="fd16bead-a7d5-4d61-a87b-b6fc5f95769a" providerId="ADAL" clId="{5851DE58-ECBB-4431-A42A-9CEDC070941E}" dt="2022-10-31T16:47:25.682" v="421" actId="1076"/>
        <pc:sldMkLst>
          <pc:docMk/>
          <pc:sldMk cId="1711519369" sldId="438"/>
        </pc:sldMkLst>
        <pc:spChg chg="mod ord">
          <ac:chgData name="Tej" userId="fd16bead-a7d5-4d61-a87b-b6fc5f95769a" providerId="ADAL" clId="{5851DE58-ECBB-4431-A42A-9CEDC070941E}" dt="2022-10-31T16:47:17.309" v="418" actId="26606"/>
          <ac:spMkLst>
            <pc:docMk/>
            <pc:sldMk cId="1711519369" sldId="438"/>
            <ac:spMk id="2" creationId="{579880F4-87AE-75D5-E8F2-0C4CF3BFE5F2}"/>
          </ac:spMkLst>
        </pc:spChg>
        <pc:spChg chg="add">
          <ac:chgData name="Tej" userId="fd16bead-a7d5-4d61-a87b-b6fc5f95769a" providerId="ADAL" clId="{5851DE58-ECBB-4431-A42A-9CEDC070941E}" dt="2022-10-31T16:47:17.309" v="418" actId="26606"/>
          <ac:spMkLst>
            <pc:docMk/>
            <pc:sldMk cId="1711519369" sldId="438"/>
            <ac:spMk id="6" creationId="{86FF76B9-219D-4469-AF87-0236D29032F1}"/>
          </ac:spMkLst>
        </pc:spChg>
        <pc:spChg chg="add del">
          <ac:chgData name="Tej" userId="fd16bead-a7d5-4d61-a87b-b6fc5f95769a" providerId="ADAL" clId="{5851DE58-ECBB-4431-A42A-9CEDC070941E}" dt="2022-10-31T14:12:29.421" v="377" actId="26606"/>
          <ac:spMkLst>
            <pc:docMk/>
            <pc:sldMk cId="1711519369" sldId="438"/>
            <ac:spMk id="9" creationId="{46D6306C-ED4F-4AAE-B4A5-EEA6AFAD726E}"/>
          </ac:spMkLst>
        </pc:spChg>
        <pc:spChg chg="add">
          <ac:chgData name="Tej" userId="fd16bead-a7d5-4d61-a87b-b6fc5f95769a" providerId="ADAL" clId="{5851DE58-ECBB-4431-A42A-9CEDC070941E}" dt="2022-10-31T16:47:17.309" v="418" actId="26606"/>
          <ac:spMkLst>
            <pc:docMk/>
            <pc:sldMk cId="1711519369" sldId="438"/>
            <ac:spMk id="10" creationId="{2E80C965-DB6D-4F81-9E9E-B027384D0BD6}"/>
          </ac:spMkLst>
        </pc:spChg>
        <pc:spChg chg="add del">
          <ac:chgData name="Tej" userId="fd16bead-a7d5-4d61-a87b-b6fc5f95769a" providerId="ADAL" clId="{5851DE58-ECBB-4431-A42A-9CEDC070941E}" dt="2022-10-31T14:12:29.421" v="377" actId="26606"/>
          <ac:spMkLst>
            <pc:docMk/>
            <pc:sldMk cId="1711519369" sldId="438"/>
            <ac:spMk id="11" creationId="{0EC5361D-F897-4856-B945-0455A365EB24}"/>
          </ac:spMkLst>
        </pc:spChg>
        <pc:spChg chg="add del">
          <ac:chgData name="Tej" userId="fd16bead-a7d5-4d61-a87b-b6fc5f95769a" providerId="ADAL" clId="{5851DE58-ECBB-4431-A42A-9CEDC070941E}" dt="2022-10-31T14:12:29.421" v="377" actId="26606"/>
          <ac:spMkLst>
            <pc:docMk/>
            <pc:sldMk cId="1711519369" sldId="438"/>
            <ac:spMk id="13" creationId="{4508C0C5-2268-42B5-B3C8-4D0899E05F8C}"/>
          </ac:spMkLst>
        </pc:spChg>
        <pc:spChg chg="add">
          <ac:chgData name="Tej" userId="fd16bead-a7d5-4d61-a87b-b6fc5f95769a" providerId="ADAL" clId="{5851DE58-ECBB-4431-A42A-9CEDC070941E}" dt="2022-10-31T16:47:17.309" v="418" actId="26606"/>
          <ac:spMkLst>
            <pc:docMk/>
            <pc:sldMk cId="1711519369" sldId="438"/>
            <ac:spMk id="14" creationId="{633C5E46-DAC5-4661-9C87-22B08E2A512F}"/>
          </ac:spMkLst>
        </pc:spChg>
        <pc:spChg chg="add del">
          <ac:chgData name="Tej" userId="fd16bead-a7d5-4d61-a87b-b6fc5f95769a" providerId="ADAL" clId="{5851DE58-ECBB-4431-A42A-9CEDC070941E}" dt="2022-10-31T14:12:29.421" v="377" actId="26606"/>
          <ac:spMkLst>
            <pc:docMk/>
            <pc:sldMk cId="1711519369" sldId="438"/>
            <ac:spMk id="15" creationId="{141ACBDB-38F8-4B34-8183-BD95B4E55A62}"/>
          </ac:spMkLst>
        </pc:spChg>
        <pc:spChg chg="add del">
          <ac:chgData name="Tej" userId="fd16bead-a7d5-4d61-a87b-b6fc5f95769a" providerId="ADAL" clId="{5851DE58-ECBB-4431-A42A-9CEDC070941E}" dt="2022-10-31T14:12:29.421" v="377" actId="26606"/>
          <ac:spMkLst>
            <pc:docMk/>
            <pc:sldMk cId="1711519369" sldId="438"/>
            <ac:spMk id="17" creationId="{DE00DB52-3455-4E2F-867B-A6D0516E175B}"/>
          </ac:spMkLst>
        </pc:spChg>
        <pc:spChg chg="add del">
          <ac:chgData name="Tej" userId="fd16bead-a7d5-4d61-a87b-b6fc5f95769a" providerId="ADAL" clId="{5851DE58-ECBB-4431-A42A-9CEDC070941E}" dt="2022-10-31T14:12:29.421" v="377" actId="26606"/>
          <ac:spMkLst>
            <pc:docMk/>
            <pc:sldMk cId="1711519369" sldId="438"/>
            <ac:spMk id="19" creationId="{9E914C83-E0D8-4953-92D5-169D28CB43AE}"/>
          </ac:spMkLst>
        </pc:spChg>
        <pc:spChg chg="add del">
          <ac:chgData name="Tej" userId="fd16bead-a7d5-4d61-a87b-b6fc5f95769a" providerId="ADAL" clId="{5851DE58-ECBB-4431-A42A-9CEDC070941E}" dt="2022-10-31T14:12:29.421" v="377" actId="26606"/>
          <ac:spMkLst>
            <pc:docMk/>
            <pc:sldMk cId="1711519369" sldId="438"/>
            <ac:spMk id="21" creationId="{3512E083-F550-46AF-8490-767ECFD00CB7}"/>
          </ac:spMkLst>
        </pc:spChg>
        <pc:grpChg chg="add">
          <ac:chgData name="Tej" userId="fd16bead-a7d5-4d61-a87b-b6fc5f95769a" providerId="ADAL" clId="{5851DE58-ECBB-4431-A42A-9CEDC070941E}" dt="2022-10-31T16:47:17.309" v="418" actId="26606"/>
          <ac:grpSpMkLst>
            <pc:docMk/>
            <pc:sldMk cId="1711519369" sldId="438"/>
            <ac:grpSpMk id="7" creationId="{DB88BD78-87E1-424D-B479-C37D8E41B12E}"/>
          </ac:grpSpMkLst>
        </pc:grpChg>
        <pc:picChg chg="add mod">
          <ac:chgData name="Tej" userId="fd16bead-a7d5-4d61-a87b-b6fc5f95769a" providerId="ADAL" clId="{5851DE58-ECBB-4431-A42A-9CEDC070941E}" dt="2022-10-31T16:47:25.682" v="421" actId="1076"/>
          <ac:picMkLst>
            <pc:docMk/>
            <pc:sldMk cId="1711519369" sldId="438"/>
            <ac:picMk id="4" creationId="{17D29E39-B019-52A5-2296-BABBD66BFDFE}"/>
          </ac:picMkLst>
        </pc:picChg>
      </pc:sldChg>
      <pc:sldChg chg="addSp delSp modSp new mod setBg">
        <pc:chgData name="Tej" userId="fd16bead-a7d5-4d61-a87b-b6fc5f95769a" providerId="ADAL" clId="{5851DE58-ECBB-4431-A42A-9CEDC070941E}" dt="2022-10-31T16:54:16.937" v="489" actId="1076"/>
        <pc:sldMkLst>
          <pc:docMk/>
          <pc:sldMk cId="3833612395" sldId="439"/>
        </pc:sldMkLst>
        <pc:spChg chg="mod ord">
          <ac:chgData name="Tej" userId="fd16bead-a7d5-4d61-a87b-b6fc5f95769a" providerId="ADAL" clId="{5851DE58-ECBB-4431-A42A-9CEDC070941E}" dt="2022-10-31T16:47:50.263" v="428" actId="26606"/>
          <ac:spMkLst>
            <pc:docMk/>
            <pc:sldMk cId="3833612395" sldId="439"/>
            <ac:spMk id="2" creationId="{8E4640A3-2387-4093-9F8F-DF334621537B}"/>
          </ac:spMkLst>
        </pc:spChg>
        <pc:spChg chg="add del">
          <ac:chgData name="Tej" userId="fd16bead-a7d5-4d61-a87b-b6fc5f95769a" providerId="ADAL" clId="{5851DE58-ECBB-4431-A42A-9CEDC070941E}" dt="2022-10-31T16:47:40.872" v="423" actId="26606"/>
          <ac:spMkLst>
            <pc:docMk/>
            <pc:sldMk cId="3833612395" sldId="439"/>
            <ac:spMk id="6" creationId="{86FF76B9-219D-4469-AF87-0236D29032F1}"/>
          </ac:spMkLst>
        </pc:spChg>
        <pc:spChg chg="add">
          <ac:chgData name="Tej" userId="fd16bead-a7d5-4d61-a87b-b6fc5f95769a" providerId="ADAL" clId="{5851DE58-ECBB-4431-A42A-9CEDC070941E}" dt="2022-10-31T16:47:50.263" v="428" actId="26606"/>
          <ac:spMkLst>
            <pc:docMk/>
            <pc:sldMk cId="3833612395" sldId="439"/>
            <ac:spMk id="8" creationId="{86FF76B9-219D-4469-AF87-0236D29032F1}"/>
          </ac:spMkLst>
        </pc:spChg>
        <pc:spChg chg="add del">
          <ac:chgData name="Tej" userId="fd16bead-a7d5-4d61-a87b-b6fc5f95769a" providerId="ADAL" clId="{5851DE58-ECBB-4431-A42A-9CEDC070941E}" dt="2022-10-31T14:12:09.265" v="374" actId="26606"/>
          <ac:spMkLst>
            <pc:docMk/>
            <pc:sldMk cId="3833612395" sldId="439"/>
            <ac:spMk id="9" creationId="{F3060C83-F051-4F0E-ABAD-AA0DFC48B218}"/>
          </ac:spMkLst>
        </pc:spChg>
        <pc:spChg chg="add del">
          <ac:chgData name="Tej" userId="fd16bead-a7d5-4d61-a87b-b6fc5f95769a" providerId="ADAL" clId="{5851DE58-ECBB-4431-A42A-9CEDC070941E}" dt="2022-10-31T16:47:40.872" v="423" actId="26606"/>
          <ac:spMkLst>
            <pc:docMk/>
            <pc:sldMk cId="3833612395" sldId="439"/>
            <ac:spMk id="10" creationId="{2E80C965-DB6D-4F81-9E9E-B027384D0BD6}"/>
          </ac:spMkLst>
        </pc:spChg>
        <pc:spChg chg="add del">
          <ac:chgData name="Tej" userId="fd16bead-a7d5-4d61-a87b-b6fc5f95769a" providerId="ADAL" clId="{5851DE58-ECBB-4431-A42A-9CEDC070941E}" dt="2022-10-31T14:12:09.265" v="374" actId="26606"/>
          <ac:spMkLst>
            <pc:docMk/>
            <pc:sldMk cId="3833612395" sldId="439"/>
            <ac:spMk id="11" creationId="{83C98ABE-055B-441F-B07E-44F97F083C39}"/>
          </ac:spMkLst>
        </pc:spChg>
        <pc:spChg chg="add del">
          <ac:chgData name="Tej" userId="fd16bead-a7d5-4d61-a87b-b6fc5f95769a" providerId="ADAL" clId="{5851DE58-ECBB-4431-A42A-9CEDC070941E}" dt="2022-10-31T14:12:09.265" v="374" actId="26606"/>
          <ac:spMkLst>
            <pc:docMk/>
            <pc:sldMk cId="3833612395" sldId="439"/>
            <ac:spMk id="13" creationId="{29FDB030-9B49-4CED-8CCD-4D99382388AC}"/>
          </ac:spMkLst>
        </pc:spChg>
        <pc:spChg chg="add del">
          <ac:chgData name="Tej" userId="fd16bead-a7d5-4d61-a87b-b6fc5f95769a" providerId="ADAL" clId="{5851DE58-ECBB-4431-A42A-9CEDC070941E}" dt="2022-10-31T16:47:40.872" v="423" actId="26606"/>
          <ac:spMkLst>
            <pc:docMk/>
            <pc:sldMk cId="3833612395" sldId="439"/>
            <ac:spMk id="14" creationId="{633C5E46-DAC5-4661-9C87-22B08E2A512F}"/>
          </ac:spMkLst>
        </pc:spChg>
        <pc:spChg chg="add del">
          <ac:chgData name="Tej" userId="fd16bead-a7d5-4d61-a87b-b6fc5f95769a" providerId="ADAL" clId="{5851DE58-ECBB-4431-A42A-9CEDC070941E}" dt="2022-10-31T14:12:09.265" v="374" actId="26606"/>
          <ac:spMkLst>
            <pc:docMk/>
            <pc:sldMk cId="3833612395" sldId="439"/>
            <ac:spMk id="15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6:47:45.839" v="425" actId="26606"/>
          <ac:spMkLst>
            <pc:docMk/>
            <pc:sldMk cId="3833612395" sldId="439"/>
            <ac:spMk id="16" creationId="{F3060C83-F051-4F0E-ABAD-AA0DFC48B218}"/>
          </ac:spMkLst>
        </pc:spChg>
        <pc:spChg chg="add del">
          <ac:chgData name="Tej" userId="fd16bead-a7d5-4d61-a87b-b6fc5f95769a" providerId="ADAL" clId="{5851DE58-ECBB-4431-A42A-9CEDC070941E}" dt="2022-10-31T14:12:09.265" v="374" actId="26606"/>
          <ac:spMkLst>
            <pc:docMk/>
            <pc:sldMk cId="3833612395" sldId="439"/>
            <ac:spMk id="17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6:47:45.839" v="425" actId="26606"/>
          <ac:spMkLst>
            <pc:docMk/>
            <pc:sldMk cId="3833612395" sldId="439"/>
            <ac:spMk id="18" creationId="{83C98ABE-055B-441F-B07E-44F97F083C39}"/>
          </ac:spMkLst>
        </pc:spChg>
        <pc:spChg chg="add del">
          <ac:chgData name="Tej" userId="fd16bead-a7d5-4d61-a87b-b6fc5f95769a" providerId="ADAL" clId="{5851DE58-ECBB-4431-A42A-9CEDC070941E}" dt="2022-10-31T14:12:09.265" v="374" actId="26606"/>
          <ac:spMkLst>
            <pc:docMk/>
            <pc:sldMk cId="3833612395" sldId="439"/>
            <ac:spMk id="19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6:47:45.839" v="425" actId="26606"/>
          <ac:spMkLst>
            <pc:docMk/>
            <pc:sldMk cId="3833612395" sldId="439"/>
            <ac:spMk id="20" creationId="{29FDB030-9B49-4CED-8CCD-4D99382388AC}"/>
          </ac:spMkLst>
        </pc:spChg>
        <pc:spChg chg="add del">
          <ac:chgData name="Tej" userId="fd16bead-a7d5-4d61-a87b-b6fc5f95769a" providerId="ADAL" clId="{5851DE58-ECBB-4431-A42A-9CEDC070941E}" dt="2022-10-31T14:12:09.265" v="374" actId="26606"/>
          <ac:spMkLst>
            <pc:docMk/>
            <pc:sldMk cId="3833612395" sldId="439"/>
            <ac:spMk id="21" creationId="{3ECA69A1-7536-43AC-85EF-C7106179F5ED}"/>
          </ac:spMkLst>
        </pc:spChg>
        <pc:spChg chg="add del">
          <ac:chgData name="Tej" userId="fd16bead-a7d5-4d61-a87b-b6fc5f95769a" providerId="ADAL" clId="{5851DE58-ECBB-4431-A42A-9CEDC070941E}" dt="2022-10-31T16:47:45.839" v="425" actId="26606"/>
          <ac:spMkLst>
            <pc:docMk/>
            <pc:sldMk cId="3833612395" sldId="439"/>
            <ac:spMk id="22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4:13:03.027" v="390" actId="26606"/>
          <ac:spMkLst>
            <pc:docMk/>
            <pc:sldMk cId="3833612395" sldId="439"/>
            <ac:spMk id="23" creationId="{46D6306C-ED4F-4AAE-B4A5-EEA6AFAD726E}"/>
          </ac:spMkLst>
        </pc:spChg>
        <pc:spChg chg="add del">
          <ac:chgData name="Tej" userId="fd16bead-a7d5-4d61-a87b-b6fc5f95769a" providerId="ADAL" clId="{5851DE58-ECBB-4431-A42A-9CEDC070941E}" dt="2022-10-31T14:13:03.027" v="390" actId="26606"/>
          <ac:spMkLst>
            <pc:docMk/>
            <pc:sldMk cId="3833612395" sldId="439"/>
            <ac:spMk id="24" creationId="{0EC5361D-F897-4856-B945-0455A365EB24}"/>
          </ac:spMkLst>
        </pc:spChg>
        <pc:spChg chg="add del">
          <ac:chgData name="Tej" userId="fd16bead-a7d5-4d61-a87b-b6fc5f95769a" providerId="ADAL" clId="{5851DE58-ECBB-4431-A42A-9CEDC070941E}" dt="2022-10-31T14:13:03.027" v="390" actId="26606"/>
          <ac:spMkLst>
            <pc:docMk/>
            <pc:sldMk cId="3833612395" sldId="439"/>
            <ac:spMk id="25" creationId="{4508C0C5-2268-42B5-B3C8-4D0899E05F8C}"/>
          </ac:spMkLst>
        </pc:spChg>
        <pc:spChg chg="add del">
          <ac:chgData name="Tej" userId="fd16bead-a7d5-4d61-a87b-b6fc5f95769a" providerId="ADAL" clId="{5851DE58-ECBB-4431-A42A-9CEDC070941E}" dt="2022-10-31T14:13:03.027" v="390" actId="26606"/>
          <ac:spMkLst>
            <pc:docMk/>
            <pc:sldMk cId="3833612395" sldId="439"/>
            <ac:spMk id="26" creationId="{141ACBDB-38F8-4B34-8183-BD95B4E55A62}"/>
          </ac:spMkLst>
        </pc:spChg>
        <pc:spChg chg="add del">
          <ac:chgData name="Tej" userId="fd16bead-a7d5-4d61-a87b-b6fc5f95769a" providerId="ADAL" clId="{5851DE58-ECBB-4431-A42A-9CEDC070941E}" dt="2022-10-31T14:13:03.027" v="390" actId="26606"/>
          <ac:spMkLst>
            <pc:docMk/>
            <pc:sldMk cId="3833612395" sldId="439"/>
            <ac:spMk id="27" creationId="{DE00DB52-3455-4E2F-867B-A6D0516E175B}"/>
          </ac:spMkLst>
        </pc:spChg>
        <pc:spChg chg="add del">
          <ac:chgData name="Tej" userId="fd16bead-a7d5-4d61-a87b-b6fc5f95769a" providerId="ADAL" clId="{5851DE58-ECBB-4431-A42A-9CEDC070941E}" dt="2022-10-31T14:13:03.027" v="390" actId="26606"/>
          <ac:spMkLst>
            <pc:docMk/>
            <pc:sldMk cId="3833612395" sldId="439"/>
            <ac:spMk id="28" creationId="{9E914C83-E0D8-4953-92D5-169D28CB43AE}"/>
          </ac:spMkLst>
        </pc:spChg>
        <pc:spChg chg="add del">
          <ac:chgData name="Tej" userId="fd16bead-a7d5-4d61-a87b-b6fc5f95769a" providerId="ADAL" clId="{5851DE58-ECBB-4431-A42A-9CEDC070941E}" dt="2022-10-31T14:13:03.027" v="390" actId="26606"/>
          <ac:spMkLst>
            <pc:docMk/>
            <pc:sldMk cId="3833612395" sldId="439"/>
            <ac:spMk id="29" creationId="{3512E083-F550-46AF-8490-767ECFD00CB7}"/>
          </ac:spMkLst>
        </pc:spChg>
        <pc:spChg chg="add del">
          <ac:chgData name="Tej" userId="fd16bead-a7d5-4d61-a87b-b6fc5f95769a" providerId="ADAL" clId="{5851DE58-ECBB-4431-A42A-9CEDC070941E}" dt="2022-10-31T16:47:45.839" v="425" actId="26606"/>
          <ac:spMkLst>
            <pc:docMk/>
            <pc:sldMk cId="3833612395" sldId="439"/>
            <ac:spMk id="30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6:47:45.839" v="425" actId="26606"/>
          <ac:spMkLst>
            <pc:docMk/>
            <pc:sldMk cId="3833612395" sldId="439"/>
            <ac:spMk id="31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6:47:45.839" v="425" actId="26606"/>
          <ac:spMkLst>
            <pc:docMk/>
            <pc:sldMk cId="3833612395" sldId="439"/>
            <ac:spMk id="32" creationId="{3ECA69A1-7536-43AC-85EF-C7106179F5ED}"/>
          </ac:spMkLst>
        </pc:spChg>
        <pc:spChg chg="add del">
          <ac:chgData name="Tej" userId="fd16bead-a7d5-4d61-a87b-b6fc5f95769a" providerId="ADAL" clId="{5851DE58-ECBB-4431-A42A-9CEDC070941E}" dt="2022-10-31T14:12:41.977" v="379" actId="26606"/>
          <ac:spMkLst>
            <pc:docMk/>
            <pc:sldMk cId="3833612395" sldId="439"/>
            <ac:spMk id="34" creationId="{46D6306C-ED4F-4AAE-B4A5-EEA6AFAD726E}"/>
          </ac:spMkLst>
        </pc:spChg>
        <pc:spChg chg="add del">
          <ac:chgData name="Tej" userId="fd16bead-a7d5-4d61-a87b-b6fc5f95769a" providerId="ADAL" clId="{5851DE58-ECBB-4431-A42A-9CEDC070941E}" dt="2022-10-31T16:47:48.262" v="427" actId="26606"/>
          <ac:spMkLst>
            <pc:docMk/>
            <pc:sldMk cId="3833612395" sldId="439"/>
            <ac:spMk id="35" creationId="{46D6306C-ED4F-4AAE-B4A5-EEA6AFAD726E}"/>
          </ac:spMkLst>
        </pc:spChg>
        <pc:spChg chg="add del">
          <ac:chgData name="Tej" userId="fd16bead-a7d5-4d61-a87b-b6fc5f95769a" providerId="ADAL" clId="{5851DE58-ECBB-4431-A42A-9CEDC070941E}" dt="2022-10-31T14:12:41.977" v="379" actId="26606"/>
          <ac:spMkLst>
            <pc:docMk/>
            <pc:sldMk cId="3833612395" sldId="439"/>
            <ac:spMk id="36" creationId="{0EC5361D-F897-4856-B945-0455A365EB24}"/>
          </ac:spMkLst>
        </pc:spChg>
        <pc:spChg chg="add del">
          <ac:chgData name="Tej" userId="fd16bead-a7d5-4d61-a87b-b6fc5f95769a" providerId="ADAL" clId="{5851DE58-ECBB-4431-A42A-9CEDC070941E}" dt="2022-10-31T16:47:48.262" v="427" actId="26606"/>
          <ac:spMkLst>
            <pc:docMk/>
            <pc:sldMk cId="3833612395" sldId="439"/>
            <ac:spMk id="37" creationId="{0EC5361D-F897-4856-B945-0455A365EB24}"/>
          </ac:spMkLst>
        </pc:spChg>
        <pc:spChg chg="add del">
          <ac:chgData name="Tej" userId="fd16bead-a7d5-4d61-a87b-b6fc5f95769a" providerId="ADAL" clId="{5851DE58-ECBB-4431-A42A-9CEDC070941E}" dt="2022-10-31T14:12:41.977" v="379" actId="26606"/>
          <ac:spMkLst>
            <pc:docMk/>
            <pc:sldMk cId="3833612395" sldId="439"/>
            <ac:spMk id="38" creationId="{4508C0C5-2268-42B5-B3C8-4D0899E05F8C}"/>
          </ac:spMkLst>
        </pc:spChg>
        <pc:spChg chg="add del">
          <ac:chgData name="Tej" userId="fd16bead-a7d5-4d61-a87b-b6fc5f95769a" providerId="ADAL" clId="{5851DE58-ECBB-4431-A42A-9CEDC070941E}" dt="2022-10-31T16:47:48.262" v="427" actId="26606"/>
          <ac:spMkLst>
            <pc:docMk/>
            <pc:sldMk cId="3833612395" sldId="439"/>
            <ac:spMk id="39" creationId="{4508C0C5-2268-42B5-B3C8-4D0899E05F8C}"/>
          </ac:spMkLst>
        </pc:spChg>
        <pc:spChg chg="add del">
          <ac:chgData name="Tej" userId="fd16bead-a7d5-4d61-a87b-b6fc5f95769a" providerId="ADAL" clId="{5851DE58-ECBB-4431-A42A-9CEDC070941E}" dt="2022-10-31T14:12:41.977" v="379" actId="26606"/>
          <ac:spMkLst>
            <pc:docMk/>
            <pc:sldMk cId="3833612395" sldId="439"/>
            <ac:spMk id="40" creationId="{141ACBDB-38F8-4B34-8183-BD95B4E55A62}"/>
          </ac:spMkLst>
        </pc:spChg>
        <pc:spChg chg="add del">
          <ac:chgData name="Tej" userId="fd16bead-a7d5-4d61-a87b-b6fc5f95769a" providerId="ADAL" clId="{5851DE58-ECBB-4431-A42A-9CEDC070941E}" dt="2022-10-31T16:47:48.262" v="427" actId="26606"/>
          <ac:spMkLst>
            <pc:docMk/>
            <pc:sldMk cId="3833612395" sldId="439"/>
            <ac:spMk id="41" creationId="{141ACBDB-38F8-4B34-8183-BD95B4E55A62}"/>
          </ac:spMkLst>
        </pc:spChg>
        <pc:spChg chg="add del">
          <ac:chgData name="Tej" userId="fd16bead-a7d5-4d61-a87b-b6fc5f95769a" providerId="ADAL" clId="{5851DE58-ECBB-4431-A42A-9CEDC070941E}" dt="2022-10-31T14:12:41.977" v="379" actId="26606"/>
          <ac:spMkLst>
            <pc:docMk/>
            <pc:sldMk cId="3833612395" sldId="439"/>
            <ac:spMk id="42" creationId="{DE00DB52-3455-4E2F-867B-A6D0516E175B}"/>
          </ac:spMkLst>
        </pc:spChg>
        <pc:spChg chg="add del">
          <ac:chgData name="Tej" userId="fd16bead-a7d5-4d61-a87b-b6fc5f95769a" providerId="ADAL" clId="{5851DE58-ECBB-4431-A42A-9CEDC070941E}" dt="2022-10-31T16:47:48.262" v="427" actId="26606"/>
          <ac:spMkLst>
            <pc:docMk/>
            <pc:sldMk cId="3833612395" sldId="439"/>
            <ac:spMk id="43" creationId="{DE00DB52-3455-4E2F-867B-A6D0516E175B}"/>
          </ac:spMkLst>
        </pc:spChg>
        <pc:spChg chg="add del">
          <ac:chgData name="Tej" userId="fd16bead-a7d5-4d61-a87b-b6fc5f95769a" providerId="ADAL" clId="{5851DE58-ECBB-4431-A42A-9CEDC070941E}" dt="2022-10-31T14:12:41.977" v="379" actId="26606"/>
          <ac:spMkLst>
            <pc:docMk/>
            <pc:sldMk cId="3833612395" sldId="439"/>
            <ac:spMk id="44" creationId="{9E914C83-E0D8-4953-92D5-169D28CB43AE}"/>
          </ac:spMkLst>
        </pc:spChg>
        <pc:spChg chg="add del">
          <ac:chgData name="Tej" userId="fd16bead-a7d5-4d61-a87b-b6fc5f95769a" providerId="ADAL" clId="{5851DE58-ECBB-4431-A42A-9CEDC070941E}" dt="2022-10-31T16:47:48.262" v="427" actId="26606"/>
          <ac:spMkLst>
            <pc:docMk/>
            <pc:sldMk cId="3833612395" sldId="439"/>
            <ac:spMk id="45" creationId="{9E914C83-E0D8-4953-92D5-169D28CB43AE}"/>
          </ac:spMkLst>
        </pc:spChg>
        <pc:spChg chg="add del">
          <ac:chgData name="Tej" userId="fd16bead-a7d5-4d61-a87b-b6fc5f95769a" providerId="ADAL" clId="{5851DE58-ECBB-4431-A42A-9CEDC070941E}" dt="2022-10-31T14:12:41.977" v="379" actId="26606"/>
          <ac:spMkLst>
            <pc:docMk/>
            <pc:sldMk cId="3833612395" sldId="439"/>
            <ac:spMk id="46" creationId="{3512E083-F550-46AF-8490-767ECFD00CB7}"/>
          </ac:spMkLst>
        </pc:spChg>
        <pc:spChg chg="add del">
          <ac:chgData name="Tej" userId="fd16bead-a7d5-4d61-a87b-b6fc5f95769a" providerId="ADAL" clId="{5851DE58-ECBB-4431-A42A-9CEDC070941E}" dt="2022-10-31T16:47:48.262" v="427" actId="26606"/>
          <ac:spMkLst>
            <pc:docMk/>
            <pc:sldMk cId="3833612395" sldId="439"/>
            <ac:spMk id="47" creationId="{3512E083-F550-46AF-8490-767ECFD00CB7}"/>
          </ac:spMkLst>
        </pc:spChg>
        <pc:spChg chg="add del">
          <ac:chgData name="Tej" userId="fd16bead-a7d5-4d61-a87b-b6fc5f95769a" providerId="ADAL" clId="{5851DE58-ECBB-4431-A42A-9CEDC070941E}" dt="2022-10-31T14:12:43.208" v="381" actId="26606"/>
          <ac:spMkLst>
            <pc:docMk/>
            <pc:sldMk cId="3833612395" sldId="439"/>
            <ac:spMk id="48" creationId="{F3060C83-F051-4F0E-ABAD-AA0DFC48B218}"/>
          </ac:spMkLst>
        </pc:spChg>
        <pc:spChg chg="add del">
          <ac:chgData name="Tej" userId="fd16bead-a7d5-4d61-a87b-b6fc5f95769a" providerId="ADAL" clId="{5851DE58-ECBB-4431-A42A-9CEDC070941E}" dt="2022-10-31T14:12:43.208" v="381" actId="26606"/>
          <ac:spMkLst>
            <pc:docMk/>
            <pc:sldMk cId="3833612395" sldId="439"/>
            <ac:spMk id="49" creationId="{83C98ABE-055B-441F-B07E-44F97F083C39}"/>
          </ac:spMkLst>
        </pc:spChg>
        <pc:spChg chg="add del">
          <ac:chgData name="Tej" userId="fd16bead-a7d5-4d61-a87b-b6fc5f95769a" providerId="ADAL" clId="{5851DE58-ECBB-4431-A42A-9CEDC070941E}" dt="2022-10-31T14:12:43.208" v="381" actId="26606"/>
          <ac:spMkLst>
            <pc:docMk/>
            <pc:sldMk cId="3833612395" sldId="439"/>
            <ac:spMk id="50" creationId="{29FDB030-9B49-4CED-8CCD-4D99382388AC}"/>
          </ac:spMkLst>
        </pc:spChg>
        <pc:spChg chg="add del">
          <ac:chgData name="Tej" userId="fd16bead-a7d5-4d61-a87b-b6fc5f95769a" providerId="ADAL" clId="{5851DE58-ECBB-4431-A42A-9CEDC070941E}" dt="2022-10-31T14:12:43.208" v="381" actId="26606"/>
          <ac:spMkLst>
            <pc:docMk/>
            <pc:sldMk cId="3833612395" sldId="439"/>
            <ac:spMk id="51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4:12:43.208" v="381" actId="26606"/>
          <ac:spMkLst>
            <pc:docMk/>
            <pc:sldMk cId="3833612395" sldId="439"/>
            <ac:spMk id="52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4:12:43.208" v="381" actId="26606"/>
          <ac:spMkLst>
            <pc:docMk/>
            <pc:sldMk cId="3833612395" sldId="439"/>
            <ac:spMk id="53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4:12:43.208" v="381" actId="26606"/>
          <ac:spMkLst>
            <pc:docMk/>
            <pc:sldMk cId="3833612395" sldId="439"/>
            <ac:spMk id="54" creationId="{3ECA69A1-7536-43AC-85EF-C7106179F5ED}"/>
          </ac:spMkLst>
        </pc:spChg>
        <pc:spChg chg="add del">
          <ac:chgData name="Tej" userId="fd16bead-a7d5-4d61-a87b-b6fc5f95769a" providerId="ADAL" clId="{5851DE58-ECBB-4431-A42A-9CEDC070941E}" dt="2022-10-31T14:12:44.880" v="383" actId="26606"/>
          <ac:spMkLst>
            <pc:docMk/>
            <pc:sldMk cId="3833612395" sldId="439"/>
            <ac:spMk id="56" creationId="{86FF76B9-219D-4469-AF87-0236D29032F1}"/>
          </ac:spMkLst>
        </pc:spChg>
        <pc:spChg chg="add">
          <ac:chgData name="Tej" userId="fd16bead-a7d5-4d61-a87b-b6fc5f95769a" providerId="ADAL" clId="{5851DE58-ECBB-4431-A42A-9CEDC070941E}" dt="2022-10-31T16:47:50.263" v="428" actId="26606"/>
          <ac:spMkLst>
            <pc:docMk/>
            <pc:sldMk cId="3833612395" sldId="439"/>
            <ac:spMk id="58" creationId="{2E80C965-DB6D-4F81-9E9E-B027384D0BD6}"/>
          </ac:spMkLst>
        </pc:spChg>
        <pc:spChg chg="add del">
          <ac:chgData name="Tej" userId="fd16bead-a7d5-4d61-a87b-b6fc5f95769a" providerId="ADAL" clId="{5851DE58-ECBB-4431-A42A-9CEDC070941E}" dt="2022-10-31T14:12:44.880" v="383" actId="26606"/>
          <ac:spMkLst>
            <pc:docMk/>
            <pc:sldMk cId="3833612395" sldId="439"/>
            <ac:spMk id="59" creationId="{2E80C965-DB6D-4F81-9E9E-B027384D0BD6}"/>
          </ac:spMkLst>
        </pc:spChg>
        <pc:spChg chg="add del">
          <ac:chgData name="Tej" userId="fd16bead-a7d5-4d61-a87b-b6fc5f95769a" providerId="ADAL" clId="{5851DE58-ECBB-4431-A42A-9CEDC070941E}" dt="2022-10-31T14:12:44.880" v="383" actId="26606"/>
          <ac:spMkLst>
            <pc:docMk/>
            <pc:sldMk cId="3833612395" sldId="439"/>
            <ac:spMk id="60" creationId="{633C5E46-DAC5-4661-9C87-22B08E2A512F}"/>
          </ac:spMkLst>
        </pc:spChg>
        <pc:spChg chg="add">
          <ac:chgData name="Tej" userId="fd16bead-a7d5-4d61-a87b-b6fc5f95769a" providerId="ADAL" clId="{5851DE58-ECBB-4431-A42A-9CEDC070941E}" dt="2022-10-31T16:47:50.263" v="428" actId="26606"/>
          <ac:spMkLst>
            <pc:docMk/>
            <pc:sldMk cId="3833612395" sldId="439"/>
            <ac:spMk id="61" creationId="{633C5E46-DAC5-4661-9C87-22B08E2A512F}"/>
          </ac:spMkLst>
        </pc:spChg>
        <pc:spChg chg="add del">
          <ac:chgData name="Tej" userId="fd16bead-a7d5-4d61-a87b-b6fc5f95769a" providerId="ADAL" clId="{5851DE58-ECBB-4431-A42A-9CEDC070941E}" dt="2022-10-31T14:12:48.567" v="385" actId="26606"/>
          <ac:spMkLst>
            <pc:docMk/>
            <pc:sldMk cId="3833612395" sldId="439"/>
            <ac:spMk id="62" creationId="{359427B8-4D04-499B-ADC4-C02F51AE0A82}"/>
          </ac:spMkLst>
        </pc:spChg>
        <pc:spChg chg="add del">
          <ac:chgData name="Tej" userId="fd16bead-a7d5-4d61-a87b-b6fc5f95769a" providerId="ADAL" clId="{5851DE58-ECBB-4431-A42A-9CEDC070941E}" dt="2022-10-31T14:12:48.567" v="385" actId="26606"/>
          <ac:spMkLst>
            <pc:docMk/>
            <pc:sldMk cId="3833612395" sldId="439"/>
            <ac:spMk id="63" creationId="{0724758F-AE3C-4CC9-B58A-FF0B12987A45}"/>
          </ac:spMkLst>
        </pc:spChg>
        <pc:spChg chg="add del">
          <ac:chgData name="Tej" userId="fd16bead-a7d5-4d61-a87b-b6fc5f95769a" providerId="ADAL" clId="{5851DE58-ECBB-4431-A42A-9CEDC070941E}" dt="2022-10-31T14:12:58.403" v="387" actId="26606"/>
          <ac:spMkLst>
            <pc:docMk/>
            <pc:sldMk cId="3833612395" sldId="439"/>
            <ac:spMk id="65" creationId="{94087E04-C99E-4195-8EBA-1BD4C45117C9}"/>
          </ac:spMkLst>
        </pc:spChg>
        <pc:spChg chg="add del">
          <ac:chgData name="Tej" userId="fd16bead-a7d5-4d61-a87b-b6fc5f95769a" providerId="ADAL" clId="{5851DE58-ECBB-4431-A42A-9CEDC070941E}" dt="2022-10-31T14:12:58.403" v="387" actId="26606"/>
          <ac:spMkLst>
            <pc:docMk/>
            <pc:sldMk cId="3833612395" sldId="439"/>
            <ac:spMk id="68" creationId="{FD73501D-A515-4725-8404-1315A591A54C}"/>
          </ac:spMkLst>
        </pc:spChg>
        <pc:spChg chg="add del">
          <ac:chgData name="Tej" userId="fd16bead-a7d5-4d61-a87b-b6fc5f95769a" providerId="ADAL" clId="{5851DE58-ECBB-4431-A42A-9CEDC070941E}" dt="2022-10-31T14:13:02.425" v="389" actId="26606"/>
          <ac:spMkLst>
            <pc:docMk/>
            <pc:sldMk cId="3833612395" sldId="439"/>
            <ac:spMk id="70" creationId="{46D6306C-ED4F-4AAE-B4A5-EEA6AFAD726E}"/>
          </ac:spMkLst>
        </pc:spChg>
        <pc:spChg chg="add del">
          <ac:chgData name="Tej" userId="fd16bead-a7d5-4d61-a87b-b6fc5f95769a" providerId="ADAL" clId="{5851DE58-ECBB-4431-A42A-9CEDC070941E}" dt="2022-10-31T14:13:02.425" v="389" actId="26606"/>
          <ac:spMkLst>
            <pc:docMk/>
            <pc:sldMk cId="3833612395" sldId="439"/>
            <ac:spMk id="71" creationId="{0EC5361D-F897-4856-B945-0455A365EB24}"/>
          </ac:spMkLst>
        </pc:spChg>
        <pc:spChg chg="add del">
          <ac:chgData name="Tej" userId="fd16bead-a7d5-4d61-a87b-b6fc5f95769a" providerId="ADAL" clId="{5851DE58-ECBB-4431-A42A-9CEDC070941E}" dt="2022-10-31T14:13:02.425" v="389" actId="26606"/>
          <ac:spMkLst>
            <pc:docMk/>
            <pc:sldMk cId="3833612395" sldId="439"/>
            <ac:spMk id="72" creationId="{4508C0C5-2268-42B5-B3C8-4D0899E05F8C}"/>
          </ac:spMkLst>
        </pc:spChg>
        <pc:spChg chg="add del">
          <ac:chgData name="Tej" userId="fd16bead-a7d5-4d61-a87b-b6fc5f95769a" providerId="ADAL" clId="{5851DE58-ECBB-4431-A42A-9CEDC070941E}" dt="2022-10-31T14:13:02.425" v="389" actId="26606"/>
          <ac:spMkLst>
            <pc:docMk/>
            <pc:sldMk cId="3833612395" sldId="439"/>
            <ac:spMk id="73" creationId="{141ACBDB-38F8-4B34-8183-BD95B4E55A62}"/>
          </ac:spMkLst>
        </pc:spChg>
        <pc:spChg chg="add del">
          <ac:chgData name="Tej" userId="fd16bead-a7d5-4d61-a87b-b6fc5f95769a" providerId="ADAL" clId="{5851DE58-ECBB-4431-A42A-9CEDC070941E}" dt="2022-10-31T14:13:02.425" v="389" actId="26606"/>
          <ac:spMkLst>
            <pc:docMk/>
            <pc:sldMk cId="3833612395" sldId="439"/>
            <ac:spMk id="74" creationId="{DE00DB52-3455-4E2F-867B-A6D0516E175B}"/>
          </ac:spMkLst>
        </pc:spChg>
        <pc:spChg chg="add del">
          <ac:chgData name="Tej" userId="fd16bead-a7d5-4d61-a87b-b6fc5f95769a" providerId="ADAL" clId="{5851DE58-ECBB-4431-A42A-9CEDC070941E}" dt="2022-10-31T14:13:02.425" v="389" actId="26606"/>
          <ac:spMkLst>
            <pc:docMk/>
            <pc:sldMk cId="3833612395" sldId="439"/>
            <ac:spMk id="75" creationId="{9E914C83-E0D8-4953-92D5-169D28CB43AE}"/>
          </ac:spMkLst>
        </pc:spChg>
        <pc:spChg chg="add del">
          <ac:chgData name="Tej" userId="fd16bead-a7d5-4d61-a87b-b6fc5f95769a" providerId="ADAL" clId="{5851DE58-ECBB-4431-A42A-9CEDC070941E}" dt="2022-10-31T14:13:02.425" v="389" actId="26606"/>
          <ac:spMkLst>
            <pc:docMk/>
            <pc:sldMk cId="3833612395" sldId="439"/>
            <ac:spMk id="76" creationId="{3512E083-F550-46AF-8490-767ECFD00CB7}"/>
          </ac:spMkLst>
        </pc:spChg>
        <pc:grpChg chg="add del">
          <ac:chgData name="Tej" userId="fd16bead-a7d5-4d61-a87b-b6fc5f95769a" providerId="ADAL" clId="{5851DE58-ECBB-4431-A42A-9CEDC070941E}" dt="2022-10-31T16:47:40.872" v="423" actId="26606"/>
          <ac:grpSpMkLst>
            <pc:docMk/>
            <pc:sldMk cId="3833612395" sldId="439"/>
            <ac:grpSpMk id="7" creationId="{DB88BD78-87E1-424D-B479-C37D8E41B12E}"/>
          </ac:grpSpMkLst>
        </pc:grpChg>
        <pc:grpChg chg="add">
          <ac:chgData name="Tej" userId="fd16bead-a7d5-4d61-a87b-b6fc5f95769a" providerId="ADAL" clId="{5851DE58-ECBB-4431-A42A-9CEDC070941E}" dt="2022-10-31T16:47:50.263" v="428" actId="26606"/>
          <ac:grpSpMkLst>
            <pc:docMk/>
            <pc:sldMk cId="3833612395" sldId="439"/>
            <ac:grpSpMk id="33" creationId="{DB88BD78-87E1-424D-B479-C37D8E41B12E}"/>
          </ac:grpSpMkLst>
        </pc:grpChg>
        <pc:grpChg chg="add del">
          <ac:chgData name="Tej" userId="fd16bead-a7d5-4d61-a87b-b6fc5f95769a" providerId="ADAL" clId="{5851DE58-ECBB-4431-A42A-9CEDC070941E}" dt="2022-10-31T14:12:44.880" v="383" actId="26606"/>
          <ac:grpSpMkLst>
            <pc:docMk/>
            <pc:sldMk cId="3833612395" sldId="439"/>
            <ac:grpSpMk id="57" creationId="{DB88BD78-87E1-424D-B479-C37D8E41B12E}"/>
          </ac:grpSpMkLst>
        </pc:grpChg>
        <pc:grpChg chg="add del">
          <ac:chgData name="Tej" userId="fd16bead-a7d5-4d61-a87b-b6fc5f95769a" providerId="ADAL" clId="{5851DE58-ECBB-4431-A42A-9CEDC070941E}" dt="2022-10-31T14:12:58.403" v="387" actId="26606"/>
          <ac:grpSpMkLst>
            <pc:docMk/>
            <pc:sldMk cId="3833612395" sldId="439"/>
            <ac:grpSpMk id="66" creationId="{336EACDA-272E-4472-852A-83CAB409195F}"/>
          </ac:grpSpMkLst>
        </pc:grpChg>
        <pc:picChg chg="add mod">
          <ac:chgData name="Tej" userId="fd16bead-a7d5-4d61-a87b-b6fc5f95769a" providerId="ADAL" clId="{5851DE58-ECBB-4431-A42A-9CEDC070941E}" dt="2022-10-31T16:54:16.937" v="489" actId="1076"/>
          <ac:picMkLst>
            <pc:docMk/>
            <pc:sldMk cId="3833612395" sldId="439"/>
            <ac:picMk id="4" creationId="{4FD70A04-F85A-A4C7-7581-E577B544DE36}"/>
          </ac:picMkLst>
        </pc:picChg>
      </pc:sldChg>
      <pc:sldChg chg="addSp delSp modSp new mod setBg">
        <pc:chgData name="Tej" userId="fd16bead-a7d5-4d61-a87b-b6fc5f95769a" providerId="ADAL" clId="{5851DE58-ECBB-4431-A42A-9CEDC070941E}" dt="2022-10-31T14:13:05.050" v="394" actId="21"/>
        <pc:sldMkLst>
          <pc:docMk/>
          <pc:sldMk cId="3951283642" sldId="440"/>
        </pc:sldMkLst>
        <pc:spChg chg="mod">
          <ac:chgData name="Tej" userId="fd16bead-a7d5-4d61-a87b-b6fc5f95769a" providerId="ADAL" clId="{5851DE58-ECBB-4431-A42A-9CEDC070941E}" dt="2022-10-31T14:13:04.638" v="393" actId="26606"/>
          <ac:spMkLst>
            <pc:docMk/>
            <pc:sldMk cId="3951283642" sldId="440"/>
            <ac:spMk id="2" creationId="{E44CC8CC-13F6-2DA0-8A97-DEC6A89F34D2}"/>
          </ac:spMkLst>
        </pc:spChg>
        <pc:spChg chg="add del mod">
          <ac:chgData name="Tej" userId="fd16bead-a7d5-4d61-a87b-b6fc5f95769a" providerId="ADAL" clId="{5851DE58-ECBB-4431-A42A-9CEDC070941E}" dt="2022-10-31T14:13:05.050" v="394" actId="21"/>
          <ac:spMkLst>
            <pc:docMk/>
            <pc:sldMk cId="3951283642" sldId="440"/>
            <ac:spMk id="7" creationId="{11F8282D-C225-75EC-74FA-F8C41CBF971D}"/>
          </ac:spMkLst>
        </pc:spChg>
        <pc:spChg chg="add del mod">
          <ac:chgData name="Tej" userId="fd16bead-a7d5-4d61-a87b-b6fc5f95769a" providerId="ADAL" clId="{5851DE58-ECBB-4431-A42A-9CEDC070941E}" dt="2022-10-31T14:13:04.401" v="392"/>
          <ac:spMkLst>
            <pc:docMk/>
            <pc:sldMk cId="3951283642" sldId="440"/>
            <ac:spMk id="8" creationId="{91435236-25CB-E98D-20F8-27C046825F8E}"/>
          </ac:spMkLst>
        </pc:spChg>
        <pc:spChg chg="add del">
          <ac:chgData name="Tej" userId="fd16bead-a7d5-4d61-a87b-b6fc5f95769a" providerId="ADAL" clId="{5851DE58-ECBB-4431-A42A-9CEDC070941E}" dt="2022-10-31T14:13:04.638" v="393" actId="26606"/>
          <ac:spMkLst>
            <pc:docMk/>
            <pc:sldMk cId="3951283642" sldId="440"/>
            <ac:spMk id="11" creationId="{F3060C83-F051-4F0E-ABAD-AA0DFC48B218}"/>
          </ac:spMkLst>
        </pc:spChg>
        <pc:spChg chg="add del">
          <ac:chgData name="Tej" userId="fd16bead-a7d5-4d61-a87b-b6fc5f95769a" providerId="ADAL" clId="{5851DE58-ECBB-4431-A42A-9CEDC070941E}" dt="2022-10-31T14:13:04.638" v="393" actId="26606"/>
          <ac:spMkLst>
            <pc:docMk/>
            <pc:sldMk cId="3951283642" sldId="440"/>
            <ac:spMk id="13" creationId="{83C98ABE-055B-441F-B07E-44F97F083C39}"/>
          </ac:spMkLst>
        </pc:spChg>
        <pc:spChg chg="add del">
          <ac:chgData name="Tej" userId="fd16bead-a7d5-4d61-a87b-b6fc5f95769a" providerId="ADAL" clId="{5851DE58-ECBB-4431-A42A-9CEDC070941E}" dt="2022-10-31T14:13:04.638" v="393" actId="26606"/>
          <ac:spMkLst>
            <pc:docMk/>
            <pc:sldMk cId="3951283642" sldId="440"/>
            <ac:spMk id="15" creationId="{29FDB030-9B49-4CED-8CCD-4D99382388AC}"/>
          </ac:spMkLst>
        </pc:spChg>
        <pc:spChg chg="add del">
          <ac:chgData name="Tej" userId="fd16bead-a7d5-4d61-a87b-b6fc5f95769a" providerId="ADAL" clId="{5851DE58-ECBB-4431-A42A-9CEDC070941E}" dt="2022-10-31T14:13:04.638" v="393" actId="26606"/>
          <ac:spMkLst>
            <pc:docMk/>
            <pc:sldMk cId="3951283642" sldId="440"/>
            <ac:spMk id="17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4:13:04.638" v="393" actId="26606"/>
          <ac:spMkLst>
            <pc:docMk/>
            <pc:sldMk cId="3951283642" sldId="440"/>
            <ac:spMk id="19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4:13:04.638" v="393" actId="26606"/>
          <ac:spMkLst>
            <pc:docMk/>
            <pc:sldMk cId="3951283642" sldId="440"/>
            <ac:spMk id="21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4:13:04.638" v="393" actId="26606"/>
          <ac:spMkLst>
            <pc:docMk/>
            <pc:sldMk cId="3951283642" sldId="440"/>
            <ac:spMk id="23" creationId="{3ECA69A1-7536-43AC-85EF-C7106179F5ED}"/>
          </ac:spMkLst>
        </pc:spChg>
        <pc:picChg chg="add del">
          <ac:chgData name="Tej" userId="fd16bead-a7d5-4d61-a87b-b6fc5f95769a" providerId="ADAL" clId="{5851DE58-ECBB-4431-A42A-9CEDC070941E}" dt="2022-10-31T13:55:50.612" v="220" actId="478"/>
          <ac:picMkLst>
            <pc:docMk/>
            <pc:sldMk cId="3951283642" sldId="440"/>
            <ac:picMk id="4" creationId="{E6EC50DD-FBD8-800A-A9F3-50C39A3F535E}"/>
          </ac:picMkLst>
        </pc:picChg>
        <pc:picChg chg="add mod">
          <ac:chgData name="Tej" userId="fd16bead-a7d5-4d61-a87b-b6fc5f95769a" providerId="ADAL" clId="{5851DE58-ECBB-4431-A42A-9CEDC070941E}" dt="2022-10-31T14:13:04.638" v="393" actId="26606"/>
          <ac:picMkLst>
            <pc:docMk/>
            <pc:sldMk cId="3951283642" sldId="440"/>
            <ac:picMk id="6" creationId="{1103D70D-E62F-6AB3-2C25-05E795BD5B81}"/>
          </ac:picMkLst>
        </pc:picChg>
      </pc:sldChg>
      <pc:sldChg chg="addSp modSp new mod">
        <pc:chgData name="Tej" userId="fd16bead-a7d5-4d61-a87b-b6fc5f95769a" providerId="ADAL" clId="{5851DE58-ECBB-4431-A42A-9CEDC070941E}" dt="2022-10-31T13:57:09.934" v="244" actId="1076"/>
        <pc:sldMkLst>
          <pc:docMk/>
          <pc:sldMk cId="1076615053" sldId="441"/>
        </pc:sldMkLst>
        <pc:spChg chg="add mod">
          <ac:chgData name="Tej" userId="fd16bead-a7d5-4d61-a87b-b6fc5f95769a" providerId="ADAL" clId="{5851DE58-ECBB-4431-A42A-9CEDC070941E}" dt="2022-10-31T13:57:09.934" v="244" actId="1076"/>
          <ac:spMkLst>
            <pc:docMk/>
            <pc:sldMk cId="1076615053" sldId="441"/>
            <ac:spMk id="5" creationId="{C2C25758-E97A-8CCD-9F0E-2BD4E0736865}"/>
          </ac:spMkLst>
        </pc:spChg>
        <pc:picChg chg="add">
          <ac:chgData name="Tej" userId="fd16bead-a7d5-4d61-a87b-b6fc5f95769a" providerId="ADAL" clId="{5851DE58-ECBB-4431-A42A-9CEDC070941E}" dt="2022-10-31T13:57:02.932" v="242" actId="22"/>
          <ac:picMkLst>
            <pc:docMk/>
            <pc:sldMk cId="1076615053" sldId="441"/>
            <ac:picMk id="4" creationId="{B2F6395C-C579-EDF5-1B6C-4AFD8F699387}"/>
          </ac:picMkLst>
        </pc:picChg>
      </pc:sldChg>
      <pc:sldChg chg="addSp delSp modSp new mod setBg">
        <pc:chgData name="Tej" userId="fd16bead-a7d5-4d61-a87b-b6fc5f95769a" providerId="ADAL" clId="{5851DE58-ECBB-4431-A42A-9CEDC070941E}" dt="2022-10-31T14:13:05.680" v="398" actId="21"/>
        <pc:sldMkLst>
          <pc:docMk/>
          <pc:sldMk cId="176967307" sldId="442"/>
        </pc:sldMkLst>
        <pc:spChg chg="mod">
          <ac:chgData name="Tej" userId="fd16bead-a7d5-4d61-a87b-b6fc5f95769a" providerId="ADAL" clId="{5851DE58-ECBB-4431-A42A-9CEDC070941E}" dt="2022-10-31T14:13:05.618" v="397" actId="26606"/>
          <ac:spMkLst>
            <pc:docMk/>
            <pc:sldMk cId="176967307" sldId="442"/>
            <ac:spMk id="2" creationId="{0568EC8F-464E-91AD-50A0-DB39406879AA}"/>
          </ac:spMkLst>
        </pc:spChg>
        <pc:spChg chg="add del mod">
          <ac:chgData name="Tej" userId="fd16bead-a7d5-4d61-a87b-b6fc5f95769a" providerId="ADAL" clId="{5851DE58-ECBB-4431-A42A-9CEDC070941E}" dt="2022-10-31T14:13:05.680" v="398" actId="21"/>
          <ac:spMkLst>
            <pc:docMk/>
            <pc:sldMk cId="176967307" sldId="442"/>
            <ac:spMk id="5" creationId="{5BD0874A-B282-DD85-3543-4100E61B2303}"/>
          </ac:spMkLst>
        </pc:spChg>
        <pc:spChg chg="add del mod">
          <ac:chgData name="Tej" userId="fd16bead-a7d5-4d61-a87b-b6fc5f95769a" providerId="ADAL" clId="{5851DE58-ECBB-4431-A42A-9CEDC070941E}" dt="2022-10-31T14:13:05.586" v="396"/>
          <ac:spMkLst>
            <pc:docMk/>
            <pc:sldMk cId="176967307" sldId="442"/>
            <ac:spMk id="6" creationId="{0B391523-78A8-2A3D-D8E2-3CD610E02C72}"/>
          </ac:spMkLst>
        </pc:spChg>
        <pc:spChg chg="add del">
          <ac:chgData name="Tej" userId="fd16bead-a7d5-4d61-a87b-b6fc5f95769a" providerId="ADAL" clId="{5851DE58-ECBB-4431-A42A-9CEDC070941E}" dt="2022-10-31T14:13:05.618" v="397" actId="26606"/>
          <ac:spMkLst>
            <pc:docMk/>
            <pc:sldMk cId="176967307" sldId="442"/>
            <ac:spMk id="9" creationId="{F3060C83-F051-4F0E-ABAD-AA0DFC48B218}"/>
          </ac:spMkLst>
        </pc:spChg>
        <pc:spChg chg="add del">
          <ac:chgData name="Tej" userId="fd16bead-a7d5-4d61-a87b-b6fc5f95769a" providerId="ADAL" clId="{5851DE58-ECBB-4431-A42A-9CEDC070941E}" dt="2022-10-31T14:13:05.618" v="397" actId="26606"/>
          <ac:spMkLst>
            <pc:docMk/>
            <pc:sldMk cId="176967307" sldId="442"/>
            <ac:spMk id="11" creationId="{83C98ABE-055B-441F-B07E-44F97F083C39}"/>
          </ac:spMkLst>
        </pc:spChg>
        <pc:spChg chg="add del">
          <ac:chgData name="Tej" userId="fd16bead-a7d5-4d61-a87b-b6fc5f95769a" providerId="ADAL" clId="{5851DE58-ECBB-4431-A42A-9CEDC070941E}" dt="2022-10-31T14:13:05.618" v="397" actId="26606"/>
          <ac:spMkLst>
            <pc:docMk/>
            <pc:sldMk cId="176967307" sldId="442"/>
            <ac:spMk id="13" creationId="{29FDB030-9B49-4CED-8CCD-4D99382388AC}"/>
          </ac:spMkLst>
        </pc:spChg>
        <pc:spChg chg="add del">
          <ac:chgData name="Tej" userId="fd16bead-a7d5-4d61-a87b-b6fc5f95769a" providerId="ADAL" clId="{5851DE58-ECBB-4431-A42A-9CEDC070941E}" dt="2022-10-31T14:13:05.618" v="397" actId="26606"/>
          <ac:spMkLst>
            <pc:docMk/>
            <pc:sldMk cId="176967307" sldId="442"/>
            <ac:spMk id="15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4:13:05.618" v="397" actId="26606"/>
          <ac:spMkLst>
            <pc:docMk/>
            <pc:sldMk cId="176967307" sldId="442"/>
            <ac:spMk id="17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4:13:05.618" v="397" actId="26606"/>
          <ac:spMkLst>
            <pc:docMk/>
            <pc:sldMk cId="176967307" sldId="442"/>
            <ac:spMk id="19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4:13:05.618" v="397" actId="26606"/>
          <ac:spMkLst>
            <pc:docMk/>
            <pc:sldMk cId="176967307" sldId="442"/>
            <ac:spMk id="21" creationId="{3ECA69A1-7536-43AC-85EF-C7106179F5ED}"/>
          </ac:spMkLst>
        </pc:spChg>
        <pc:picChg chg="add mod">
          <ac:chgData name="Tej" userId="fd16bead-a7d5-4d61-a87b-b6fc5f95769a" providerId="ADAL" clId="{5851DE58-ECBB-4431-A42A-9CEDC070941E}" dt="2022-10-31T14:13:05.618" v="397" actId="26606"/>
          <ac:picMkLst>
            <pc:docMk/>
            <pc:sldMk cId="176967307" sldId="442"/>
            <ac:picMk id="4" creationId="{46040994-2548-7638-3CAC-87EDAF5C4EB5}"/>
          </ac:picMkLst>
        </pc:picChg>
      </pc:sldChg>
      <pc:sldChg chg="addSp delSp modSp new mod setBg">
        <pc:chgData name="Tej" userId="fd16bead-a7d5-4d61-a87b-b6fc5f95769a" providerId="ADAL" clId="{5851DE58-ECBB-4431-A42A-9CEDC070941E}" dt="2022-10-31T14:13:05.791" v="402" actId="21"/>
        <pc:sldMkLst>
          <pc:docMk/>
          <pc:sldMk cId="3186009130" sldId="443"/>
        </pc:sldMkLst>
        <pc:spChg chg="mod">
          <ac:chgData name="Tej" userId="fd16bead-a7d5-4d61-a87b-b6fc5f95769a" providerId="ADAL" clId="{5851DE58-ECBB-4431-A42A-9CEDC070941E}" dt="2022-10-31T14:13:05.760" v="401" actId="26606"/>
          <ac:spMkLst>
            <pc:docMk/>
            <pc:sldMk cId="3186009130" sldId="443"/>
            <ac:spMk id="2" creationId="{6B08BE79-CE2F-F149-5FCE-A7C6C049E27F}"/>
          </ac:spMkLst>
        </pc:spChg>
        <pc:spChg chg="add del mod">
          <ac:chgData name="Tej" userId="fd16bead-a7d5-4d61-a87b-b6fc5f95769a" providerId="ADAL" clId="{5851DE58-ECBB-4431-A42A-9CEDC070941E}" dt="2022-10-31T14:13:05.791" v="402" actId="21"/>
          <ac:spMkLst>
            <pc:docMk/>
            <pc:sldMk cId="3186009130" sldId="443"/>
            <ac:spMk id="5" creationId="{7DDE705F-7964-082F-B4DE-CDD159DA2A5A}"/>
          </ac:spMkLst>
        </pc:spChg>
        <pc:spChg chg="add del mod">
          <ac:chgData name="Tej" userId="fd16bead-a7d5-4d61-a87b-b6fc5f95769a" providerId="ADAL" clId="{5851DE58-ECBB-4431-A42A-9CEDC070941E}" dt="2022-10-31T14:13:05.728" v="400"/>
          <ac:spMkLst>
            <pc:docMk/>
            <pc:sldMk cId="3186009130" sldId="443"/>
            <ac:spMk id="6" creationId="{57F4B47F-C413-6C3F-7A26-A528F7B7E2AA}"/>
          </ac:spMkLst>
        </pc:spChg>
        <pc:spChg chg="add del">
          <ac:chgData name="Tej" userId="fd16bead-a7d5-4d61-a87b-b6fc5f95769a" providerId="ADAL" clId="{5851DE58-ECBB-4431-A42A-9CEDC070941E}" dt="2022-10-31T14:13:05.760" v="401" actId="26606"/>
          <ac:spMkLst>
            <pc:docMk/>
            <pc:sldMk cId="3186009130" sldId="443"/>
            <ac:spMk id="9" creationId="{F3060C83-F051-4F0E-ABAD-AA0DFC48B218}"/>
          </ac:spMkLst>
        </pc:spChg>
        <pc:spChg chg="add del">
          <ac:chgData name="Tej" userId="fd16bead-a7d5-4d61-a87b-b6fc5f95769a" providerId="ADAL" clId="{5851DE58-ECBB-4431-A42A-9CEDC070941E}" dt="2022-10-31T14:13:05.760" v="401" actId="26606"/>
          <ac:spMkLst>
            <pc:docMk/>
            <pc:sldMk cId="3186009130" sldId="443"/>
            <ac:spMk id="11" creationId="{83C98ABE-055B-441F-B07E-44F97F083C39}"/>
          </ac:spMkLst>
        </pc:spChg>
        <pc:spChg chg="add del">
          <ac:chgData name="Tej" userId="fd16bead-a7d5-4d61-a87b-b6fc5f95769a" providerId="ADAL" clId="{5851DE58-ECBB-4431-A42A-9CEDC070941E}" dt="2022-10-31T14:13:05.760" v="401" actId="26606"/>
          <ac:spMkLst>
            <pc:docMk/>
            <pc:sldMk cId="3186009130" sldId="443"/>
            <ac:spMk id="13" creationId="{29FDB030-9B49-4CED-8CCD-4D99382388AC}"/>
          </ac:spMkLst>
        </pc:spChg>
        <pc:spChg chg="add del">
          <ac:chgData name="Tej" userId="fd16bead-a7d5-4d61-a87b-b6fc5f95769a" providerId="ADAL" clId="{5851DE58-ECBB-4431-A42A-9CEDC070941E}" dt="2022-10-31T14:13:05.760" v="401" actId="26606"/>
          <ac:spMkLst>
            <pc:docMk/>
            <pc:sldMk cId="3186009130" sldId="443"/>
            <ac:spMk id="15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4:13:05.760" v="401" actId="26606"/>
          <ac:spMkLst>
            <pc:docMk/>
            <pc:sldMk cId="3186009130" sldId="443"/>
            <ac:spMk id="17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4:13:05.760" v="401" actId="26606"/>
          <ac:spMkLst>
            <pc:docMk/>
            <pc:sldMk cId="3186009130" sldId="443"/>
            <ac:spMk id="19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4:13:05.760" v="401" actId="26606"/>
          <ac:spMkLst>
            <pc:docMk/>
            <pc:sldMk cId="3186009130" sldId="443"/>
            <ac:spMk id="21" creationId="{3ECA69A1-7536-43AC-85EF-C7106179F5ED}"/>
          </ac:spMkLst>
        </pc:spChg>
        <pc:picChg chg="add mod">
          <ac:chgData name="Tej" userId="fd16bead-a7d5-4d61-a87b-b6fc5f95769a" providerId="ADAL" clId="{5851DE58-ECBB-4431-A42A-9CEDC070941E}" dt="2022-10-31T14:13:05.760" v="401" actId="26606"/>
          <ac:picMkLst>
            <pc:docMk/>
            <pc:sldMk cId="3186009130" sldId="443"/>
            <ac:picMk id="4" creationId="{5CFA4224-56BE-4F20-1AEA-1816CE1D4A50}"/>
          </ac:picMkLst>
        </pc:picChg>
      </pc:sldChg>
      <pc:sldChg chg="addSp delSp modSp new mod setBg">
        <pc:chgData name="Tej" userId="fd16bead-a7d5-4d61-a87b-b6fc5f95769a" providerId="ADAL" clId="{5851DE58-ECBB-4431-A42A-9CEDC070941E}" dt="2022-10-31T16:48:31.102" v="433" actId="26606"/>
        <pc:sldMkLst>
          <pc:docMk/>
          <pc:sldMk cId="1471290472" sldId="444"/>
        </pc:sldMkLst>
        <pc:spChg chg="mod">
          <ac:chgData name="Tej" userId="fd16bead-a7d5-4d61-a87b-b6fc5f95769a" providerId="ADAL" clId="{5851DE58-ECBB-4431-A42A-9CEDC070941E}" dt="2022-10-31T16:48:31.102" v="433" actId="26606"/>
          <ac:spMkLst>
            <pc:docMk/>
            <pc:sldMk cId="1471290472" sldId="444"/>
            <ac:spMk id="2" creationId="{636B3F26-2899-771C-2E49-39AE37F7B691}"/>
          </ac:spMkLst>
        </pc:spChg>
        <pc:spChg chg="add">
          <ac:chgData name="Tej" userId="fd16bead-a7d5-4d61-a87b-b6fc5f95769a" providerId="ADAL" clId="{5851DE58-ECBB-4431-A42A-9CEDC070941E}" dt="2022-10-31T16:48:31.102" v="433" actId="26606"/>
          <ac:spMkLst>
            <pc:docMk/>
            <pc:sldMk cId="1471290472" sldId="444"/>
            <ac:spMk id="6" creationId="{F3060C83-F051-4F0E-ABAD-AA0DFC48B218}"/>
          </ac:spMkLst>
        </pc:spChg>
        <pc:spChg chg="add">
          <ac:chgData name="Tej" userId="fd16bead-a7d5-4d61-a87b-b6fc5f95769a" providerId="ADAL" clId="{5851DE58-ECBB-4431-A42A-9CEDC070941E}" dt="2022-10-31T16:48:31.102" v="433" actId="26606"/>
          <ac:spMkLst>
            <pc:docMk/>
            <pc:sldMk cId="1471290472" sldId="444"/>
            <ac:spMk id="7" creationId="{83C98ABE-055B-441F-B07E-44F97F083C39}"/>
          </ac:spMkLst>
        </pc:spChg>
        <pc:spChg chg="add">
          <ac:chgData name="Tej" userId="fd16bead-a7d5-4d61-a87b-b6fc5f95769a" providerId="ADAL" clId="{5851DE58-ECBB-4431-A42A-9CEDC070941E}" dt="2022-10-31T16:48:31.102" v="433" actId="26606"/>
          <ac:spMkLst>
            <pc:docMk/>
            <pc:sldMk cId="1471290472" sldId="444"/>
            <ac:spMk id="8" creationId="{29FDB030-9B49-4CED-8CCD-4D99382388AC}"/>
          </ac:spMkLst>
        </pc:spChg>
        <pc:spChg chg="add del">
          <ac:chgData name="Tej" userId="fd16bead-a7d5-4d61-a87b-b6fc5f95769a" providerId="ADAL" clId="{5851DE58-ECBB-4431-A42A-9CEDC070941E}" dt="2022-10-31T14:13:05.823" v="403" actId="26606"/>
          <ac:spMkLst>
            <pc:docMk/>
            <pc:sldMk cId="1471290472" sldId="444"/>
            <ac:spMk id="9" creationId="{F3060C83-F051-4F0E-ABAD-AA0DFC48B218}"/>
          </ac:spMkLst>
        </pc:spChg>
        <pc:spChg chg="add">
          <ac:chgData name="Tej" userId="fd16bead-a7d5-4d61-a87b-b6fc5f95769a" providerId="ADAL" clId="{5851DE58-ECBB-4431-A42A-9CEDC070941E}" dt="2022-10-31T16:48:31.102" v="433" actId="26606"/>
          <ac:spMkLst>
            <pc:docMk/>
            <pc:sldMk cId="1471290472" sldId="444"/>
            <ac:spMk id="10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4:13:05.823" v="403" actId="26606"/>
          <ac:spMkLst>
            <pc:docMk/>
            <pc:sldMk cId="1471290472" sldId="444"/>
            <ac:spMk id="11" creationId="{83C98ABE-055B-441F-B07E-44F97F083C39}"/>
          </ac:spMkLst>
        </pc:spChg>
        <pc:spChg chg="add">
          <ac:chgData name="Tej" userId="fd16bead-a7d5-4d61-a87b-b6fc5f95769a" providerId="ADAL" clId="{5851DE58-ECBB-4431-A42A-9CEDC070941E}" dt="2022-10-31T16:48:31.102" v="433" actId="26606"/>
          <ac:spMkLst>
            <pc:docMk/>
            <pc:sldMk cId="1471290472" sldId="444"/>
            <ac:spMk id="12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4:13:05.823" v="403" actId="26606"/>
          <ac:spMkLst>
            <pc:docMk/>
            <pc:sldMk cId="1471290472" sldId="444"/>
            <ac:spMk id="13" creationId="{29FDB030-9B49-4CED-8CCD-4D99382388AC}"/>
          </ac:spMkLst>
        </pc:spChg>
        <pc:spChg chg="add">
          <ac:chgData name="Tej" userId="fd16bead-a7d5-4d61-a87b-b6fc5f95769a" providerId="ADAL" clId="{5851DE58-ECBB-4431-A42A-9CEDC070941E}" dt="2022-10-31T16:48:31.102" v="433" actId="26606"/>
          <ac:spMkLst>
            <pc:docMk/>
            <pc:sldMk cId="1471290472" sldId="444"/>
            <ac:spMk id="14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4:13:05.823" v="403" actId="26606"/>
          <ac:spMkLst>
            <pc:docMk/>
            <pc:sldMk cId="1471290472" sldId="444"/>
            <ac:spMk id="15" creationId="{3783CA14-24A1-485C-8B30-D6A5D87987AD}"/>
          </ac:spMkLst>
        </pc:spChg>
        <pc:spChg chg="add">
          <ac:chgData name="Tej" userId="fd16bead-a7d5-4d61-a87b-b6fc5f95769a" providerId="ADAL" clId="{5851DE58-ECBB-4431-A42A-9CEDC070941E}" dt="2022-10-31T16:48:31.102" v="433" actId="26606"/>
          <ac:spMkLst>
            <pc:docMk/>
            <pc:sldMk cId="1471290472" sldId="444"/>
            <ac:spMk id="16" creationId="{3ECA69A1-7536-43AC-85EF-C7106179F5ED}"/>
          </ac:spMkLst>
        </pc:spChg>
        <pc:spChg chg="add del">
          <ac:chgData name="Tej" userId="fd16bead-a7d5-4d61-a87b-b6fc5f95769a" providerId="ADAL" clId="{5851DE58-ECBB-4431-A42A-9CEDC070941E}" dt="2022-10-31T14:13:05.823" v="403" actId="26606"/>
          <ac:spMkLst>
            <pc:docMk/>
            <pc:sldMk cId="1471290472" sldId="444"/>
            <ac:spMk id="17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4:13:05.823" v="403" actId="26606"/>
          <ac:spMkLst>
            <pc:docMk/>
            <pc:sldMk cId="1471290472" sldId="444"/>
            <ac:spMk id="19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4:13:05.823" v="403" actId="26606"/>
          <ac:spMkLst>
            <pc:docMk/>
            <pc:sldMk cId="1471290472" sldId="444"/>
            <ac:spMk id="21" creationId="{3ECA69A1-7536-43AC-85EF-C7106179F5ED}"/>
          </ac:spMkLst>
        </pc:spChg>
        <pc:picChg chg="add mod">
          <ac:chgData name="Tej" userId="fd16bead-a7d5-4d61-a87b-b6fc5f95769a" providerId="ADAL" clId="{5851DE58-ECBB-4431-A42A-9CEDC070941E}" dt="2022-10-31T16:48:31.102" v="433" actId="26606"/>
          <ac:picMkLst>
            <pc:docMk/>
            <pc:sldMk cId="1471290472" sldId="444"/>
            <ac:picMk id="4" creationId="{695F8803-7394-51F5-2179-418645C3E47A}"/>
          </ac:picMkLst>
        </pc:picChg>
      </pc:sldChg>
      <pc:sldChg chg="addSp delSp modSp new mod setBg">
        <pc:chgData name="Tej" userId="fd16bead-a7d5-4d61-a87b-b6fc5f95769a" providerId="ADAL" clId="{5851DE58-ECBB-4431-A42A-9CEDC070941E}" dt="2022-10-31T14:13:05.949" v="407" actId="21"/>
        <pc:sldMkLst>
          <pc:docMk/>
          <pc:sldMk cId="1145455044" sldId="445"/>
        </pc:sldMkLst>
        <pc:spChg chg="mod">
          <ac:chgData name="Tej" userId="fd16bead-a7d5-4d61-a87b-b6fc5f95769a" providerId="ADAL" clId="{5851DE58-ECBB-4431-A42A-9CEDC070941E}" dt="2022-10-31T14:13:05.917" v="406" actId="26606"/>
          <ac:spMkLst>
            <pc:docMk/>
            <pc:sldMk cId="1145455044" sldId="445"/>
            <ac:spMk id="2" creationId="{8CCEC1AB-6E38-100F-E083-D8CB3393BC09}"/>
          </ac:spMkLst>
        </pc:spChg>
        <pc:spChg chg="add del mod">
          <ac:chgData name="Tej" userId="fd16bead-a7d5-4d61-a87b-b6fc5f95769a" providerId="ADAL" clId="{5851DE58-ECBB-4431-A42A-9CEDC070941E}" dt="2022-10-31T14:13:05.949" v="407" actId="21"/>
          <ac:spMkLst>
            <pc:docMk/>
            <pc:sldMk cId="1145455044" sldId="445"/>
            <ac:spMk id="8" creationId="{06DBC8CE-9CEC-5D97-C541-7E539CDE35D0}"/>
          </ac:spMkLst>
        </pc:spChg>
        <pc:spChg chg="add del">
          <ac:chgData name="Tej" userId="fd16bead-a7d5-4d61-a87b-b6fc5f95769a" providerId="ADAL" clId="{5851DE58-ECBB-4431-A42A-9CEDC070941E}" dt="2022-10-31T14:13:05.917" v="406" actId="26606"/>
          <ac:spMkLst>
            <pc:docMk/>
            <pc:sldMk cId="1145455044" sldId="445"/>
            <ac:spMk id="9" creationId="{F3060C83-F051-4F0E-ABAD-AA0DFC48B218}"/>
          </ac:spMkLst>
        </pc:spChg>
        <pc:spChg chg="add del">
          <ac:chgData name="Tej" userId="fd16bead-a7d5-4d61-a87b-b6fc5f95769a" providerId="ADAL" clId="{5851DE58-ECBB-4431-A42A-9CEDC070941E}" dt="2022-10-31T14:13:05.917" v="406" actId="26606"/>
          <ac:spMkLst>
            <pc:docMk/>
            <pc:sldMk cId="1145455044" sldId="445"/>
            <ac:spMk id="11" creationId="{83C98ABE-055B-441F-B07E-44F97F083C39}"/>
          </ac:spMkLst>
        </pc:spChg>
        <pc:spChg chg="add del">
          <ac:chgData name="Tej" userId="fd16bead-a7d5-4d61-a87b-b6fc5f95769a" providerId="ADAL" clId="{5851DE58-ECBB-4431-A42A-9CEDC070941E}" dt="2022-10-31T14:13:05.917" v="406" actId="26606"/>
          <ac:spMkLst>
            <pc:docMk/>
            <pc:sldMk cId="1145455044" sldId="445"/>
            <ac:spMk id="13" creationId="{29FDB030-9B49-4CED-8CCD-4D99382388AC}"/>
          </ac:spMkLst>
        </pc:spChg>
        <pc:spChg chg="add del mod">
          <ac:chgData name="Tej" userId="fd16bead-a7d5-4d61-a87b-b6fc5f95769a" providerId="ADAL" clId="{5851DE58-ECBB-4431-A42A-9CEDC070941E}" dt="2022-10-31T14:13:05.854" v="404"/>
          <ac:spMkLst>
            <pc:docMk/>
            <pc:sldMk cId="1145455044" sldId="445"/>
            <ac:spMk id="14" creationId="{0301240D-A8B7-45D5-C7F6-406273CEEF01}"/>
          </ac:spMkLst>
        </pc:spChg>
        <pc:spChg chg="add del">
          <ac:chgData name="Tej" userId="fd16bead-a7d5-4d61-a87b-b6fc5f95769a" providerId="ADAL" clId="{5851DE58-ECBB-4431-A42A-9CEDC070941E}" dt="2022-10-31T14:13:05.917" v="406" actId="26606"/>
          <ac:spMkLst>
            <pc:docMk/>
            <pc:sldMk cId="1145455044" sldId="445"/>
            <ac:spMk id="15" creationId="{3783CA14-24A1-485C-8B30-D6A5D87987AD}"/>
          </ac:spMkLst>
        </pc:spChg>
        <pc:spChg chg="add del">
          <ac:chgData name="Tej" userId="fd16bead-a7d5-4d61-a87b-b6fc5f95769a" providerId="ADAL" clId="{5851DE58-ECBB-4431-A42A-9CEDC070941E}" dt="2022-10-31T14:13:05.917" v="406" actId="26606"/>
          <ac:spMkLst>
            <pc:docMk/>
            <pc:sldMk cId="1145455044" sldId="445"/>
            <ac:spMk id="17" creationId="{9A97C86A-04D6-40F7-AE84-31AB43E6A846}"/>
          </ac:spMkLst>
        </pc:spChg>
        <pc:spChg chg="add del">
          <ac:chgData name="Tej" userId="fd16bead-a7d5-4d61-a87b-b6fc5f95769a" providerId="ADAL" clId="{5851DE58-ECBB-4431-A42A-9CEDC070941E}" dt="2022-10-31T14:13:05.917" v="406" actId="26606"/>
          <ac:spMkLst>
            <pc:docMk/>
            <pc:sldMk cId="1145455044" sldId="445"/>
            <ac:spMk id="19" creationId="{FF9F2414-84E8-453E-B1F3-389FDE8192D9}"/>
          </ac:spMkLst>
        </pc:spChg>
        <pc:spChg chg="add del">
          <ac:chgData name="Tej" userId="fd16bead-a7d5-4d61-a87b-b6fc5f95769a" providerId="ADAL" clId="{5851DE58-ECBB-4431-A42A-9CEDC070941E}" dt="2022-10-31T14:13:05.917" v="406" actId="26606"/>
          <ac:spMkLst>
            <pc:docMk/>
            <pc:sldMk cId="1145455044" sldId="445"/>
            <ac:spMk id="21" creationId="{3ECA69A1-7536-43AC-85EF-C7106179F5ED}"/>
          </ac:spMkLst>
        </pc:spChg>
        <pc:picChg chg="add mod">
          <ac:chgData name="Tej" userId="fd16bead-a7d5-4d61-a87b-b6fc5f95769a" providerId="ADAL" clId="{5851DE58-ECBB-4431-A42A-9CEDC070941E}" dt="2022-10-31T14:13:05.917" v="406" actId="26606"/>
          <ac:picMkLst>
            <pc:docMk/>
            <pc:sldMk cId="1145455044" sldId="445"/>
            <ac:picMk id="4" creationId="{259A1339-432E-557F-EB78-4A45143A3CAA}"/>
          </ac:picMkLst>
        </pc:picChg>
        <pc:picChg chg="add del mod">
          <ac:chgData name="Tej" userId="fd16bead-a7d5-4d61-a87b-b6fc5f95769a" providerId="ADAL" clId="{5851DE58-ECBB-4431-A42A-9CEDC070941E}" dt="2022-10-31T14:13:05.949" v="407" actId="21"/>
          <ac:picMkLst>
            <pc:docMk/>
            <pc:sldMk cId="1145455044" sldId="445"/>
            <ac:picMk id="5" creationId="{D78B8015-3741-9F04-88CD-B77802CFA163}"/>
          </ac:picMkLst>
        </pc:picChg>
        <pc:picChg chg="add del mod">
          <ac:chgData name="Tej" userId="fd16bead-a7d5-4d61-a87b-b6fc5f95769a" providerId="ADAL" clId="{5851DE58-ECBB-4431-A42A-9CEDC070941E}" dt="2022-10-31T14:13:05.949" v="407" actId="21"/>
          <ac:picMkLst>
            <pc:docMk/>
            <pc:sldMk cId="1145455044" sldId="445"/>
            <ac:picMk id="7" creationId="{DB01EB75-8B36-8C83-5771-96575C03379A}"/>
          </ac:picMkLst>
        </pc:picChg>
        <pc:picChg chg="add del mod">
          <ac:chgData name="Tej" userId="fd16bead-a7d5-4d61-a87b-b6fc5f95769a" providerId="ADAL" clId="{5851DE58-ECBB-4431-A42A-9CEDC070941E}" dt="2022-10-31T14:13:05.854" v="404"/>
          <ac:picMkLst>
            <pc:docMk/>
            <pc:sldMk cId="1145455044" sldId="445"/>
            <ac:picMk id="10" creationId="{62722ABF-73A2-3DDA-00DA-078314BC5454}"/>
          </ac:picMkLst>
        </pc:picChg>
        <pc:picChg chg="add del mod">
          <ac:chgData name="Tej" userId="fd16bead-a7d5-4d61-a87b-b6fc5f95769a" providerId="ADAL" clId="{5851DE58-ECBB-4431-A42A-9CEDC070941E}" dt="2022-10-31T14:13:05.854" v="404"/>
          <ac:picMkLst>
            <pc:docMk/>
            <pc:sldMk cId="1145455044" sldId="445"/>
            <ac:picMk id="12" creationId="{57A79004-9A2C-2604-1322-27B49DB864D9}"/>
          </ac:picMkLst>
        </pc:picChg>
      </pc:sldChg>
      <pc:sldChg chg="addSp delSp modSp new mod setBg">
        <pc:chgData name="Tej" userId="fd16bead-a7d5-4d61-a87b-b6fc5f95769a" providerId="ADAL" clId="{5851DE58-ECBB-4431-A42A-9CEDC070941E}" dt="2022-10-31T16:48:55.056" v="437" actId="1076"/>
        <pc:sldMkLst>
          <pc:docMk/>
          <pc:sldMk cId="1098117960" sldId="446"/>
        </pc:sldMkLst>
        <pc:spChg chg="mod ord">
          <ac:chgData name="Tej" userId="fd16bead-a7d5-4d61-a87b-b6fc5f95769a" providerId="ADAL" clId="{5851DE58-ECBB-4431-A42A-9CEDC070941E}" dt="2022-10-31T16:48:45.091" v="434" actId="26606"/>
          <ac:spMkLst>
            <pc:docMk/>
            <pc:sldMk cId="1098117960" sldId="446"/>
            <ac:spMk id="2" creationId="{2DFC645D-C5BC-19BE-2391-22459E1B4C51}"/>
          </ac:spMkLst>
        </pc:spChg>
        <pc:spChg chg="add">
          <ac:chgData name="Tej" userId="fd16bead-a7d5-4d61-a87b-b6fc5f95769a" providerId="ADAL" clId="{5851DE58-ECBB-4431-A42A-9CEDC070941E}" dt="2022-10-31T16:48:45.091" v="434" actId="26606"/>
          <ac:spMkLst>
            <pc:docMk/>
            <pc:sldMk cId="1098117960" sldId="446"/>
            <ac:spMk id="6" creationId="{86FF76B9-219D-4469-AF87-0236D29032F1}"/>
          </ac:spMkLst>
        </pc:spChg>
        <pc:spChg chg="add">
          <ac:chgData name="Tej" userId="fd16bead-a7d5-4d61-a87b-b6fc5f95769a" providerId="ADAL" clId="{5851DE58-ECBB-4431-A42A-9CEDC070941E}" dt="2022-10-31T16:48:45.091" v="434" actId="26606"/>
          <ac:spMkLst>
            <pc:docMk/>
            <pc:sldMk cId="1098117960" sldId="446"/>
            <ac:spMk id="8" creationId="{2E80C965-DB6D-4F81-9E9E-B027384D0BD6}"/>
          </ac:spMkLst>
        </pc:spChg>
        <pc:spChg chg="add del">
          <ac:chgData name="Tej" userId="fd16bead-a7d5-4d61-a87b-b6fc5f95769a" providerId="ADAL" clId="{5851DE58-ECBB-4431-A42A-9CEDC070941E}" dt="2022-10-31T14:13:05.980" v="408" actId="26606"/>
          <ac:spMkLst>
            <pc:docMk/>
            <pc:sldMk cId="1098117960" sldId="446"/>
            <ac:spMk id="9" creationId="{86FF76B9-219D-4469-AF87-0236D29032F1}"/>
          </ac:spMkLst>
        </pc:spChg>
        <pc:spChg chg="add">
          <ac:chgData name="Tej" userId="fd16bead-a7d5-4d61-a87b-b6fc5f95769a" providerId="ADAL" clId="{5851DE58-ECBB-4431-A42A-9CEDC070941E}" dt="2022-10-31T16:48:45.091" v="434" actId="26606"/>
          <ac:spMkLst>
            <pc:docMk/>
            <pc:sldMk cId="1098117960" sldId="446"/>
            <ac:spMk id="10" creationId="{633C5E46-DAC5-4661-9C87-22B08E2A512F}"/>
          </ac:spMkLst>
        </pc:spChg>
        <pc:spChg chg="add del">
          <ac:chgData name="Tej" userId="fd16bead-a7d5-4d61-a87b-b6fc5f95769a" providerId="ADAL" clId="{5851DE58-ECBB-4431-A42A-9CEDC070941E}" dt="2022-10-31T14:13:05.980" v="408" actId="26606"/>
          <ac:spMkLst>
            <pc:docMk/>
            <pc:sldMk cId="1098117960" sldId="446"/>
            <ac:spMk id="15" creationId="{2E80C965-DB6D-4F81-9E9E-B027384D0BD6}"/>
          </ac:spMkLst>
        </pc:spChg>
        <pc:spChg chg="add del">
          <ac:chgData name="Tej" userId="fd16bead-a7d5-4d61-a87b-b6fc5f95769a" providerId="ADAL" clId="{5851DE58-ECBB-4431-A42A-9CEDC070941E}" dt="2022-10-31T14:13:05.980" v="408" actId="26606"/>
          <ac:spMkLst>
            <pc:docMk/>
            <pc:sldMk cId="1098117960" sldId="446"/>
            <ac:spMk id="17" creationId="{633C5E46-DAC5-4661-9C87-22B08E2A512F}"/>
          </ac:spMkLst>
        </pc:spChg>
        <pc:grpChg chg="add">
          <ac:chgData name="Tej" userId="fd16bead-a7d5-4d61-a87b-b6fc5f95769a" providerId="ADAL" clId="{5851DE58-ECBB-4431-A42A-9CEDC070941E}" dt="2022-10-31T16:48:45.091" v="434" actId="26606"/>
          <ac:grpSpMkLst>
            <pc:docMk/>
            <pc:sldMk cId="1098117960" sldId="446"/>
            <ac:grpSpMk id="7" creationId="{DB88BD78-87E1-424D-B479-C37D8E41B12E}"/>
          </ac:grpSpMkLst>
        </pc:grpChg>
        <pc:grpChg chg="add del">
          <ac:chgData name="Tej" userId="fd16bead-a7d5-4d61-a87b-b6fc5f95769a" providerId="ADAL" clId="{5851DE58-ECBB-4431-A42A-9CEDC070941E}" dt="2022-10-31T14:13:05.980" v="408" actId="26606"/>
          <ac:grpSpMkLst>
            <pc:docMk/>
            <pc:sldMk cId="1098117960" sldId="446"/>
            <ac:grpSpMk id="11" creationId="{DB88BD78-87E1-424D-B479-C37D8E41B12E}"/>
          </ac:grpSpMkLst>
        </pc:grpChg>
        <pc:picChg chg="add mod">
          <ac:chgData name="Tej" userId="fd16bead-a7d5-4d61-a87b-b6fc5f95769a" providerId="ADAL" clId="{5851DE58-ECBB-4431-A42A-9CEDC070941E}" dt="2022-10-31T16:48:55.056" v="437" actId="1076"/>
          <ac:picMkLst>
            <pc:docMk/>
            <pc:sldMk cId="1098117960" sldId="446"/>
            <ac:picMk id="4" creationId="{8DF29AC4-79A7-DE58-2A4E-1C672D459614}"/>
          </ac:picMkLst>
        </pc:picChg>
      </pc:sldChg>
      <pc:sldChg chg="addSp modSp new mod setBg">
        <pc:chgData name="Tej" userId="fd16bead-a7d5-4d61-a87b-b6fc5f95769a" providerId="ADAL" clId="{5851DE58-ECBB-4431-A42A-9CEDC070941E}" dt="2022-10-31T14:10:48.608" v="354" actId="26606"/>
        <pc:sldMkLst>
          <pc:docMk/>
          <pc:sldMk cId="2196944546" sldId="447"/>
        </pc:sldMkLst>
        <pc:spChg chg="mod ord">
          <ac:chgData name="Tej" userId="fd16bead-a7d5-4d61-a87b-b6fc5f95769a" providerId="ADAL" clId="{5851DE58-ECBB-4431-A42A-9CEDC070941E}" dt="2022-10-31T14:10:48.608" v="354" actId="26606"/>
          <ac:spMkLst>
            <pc:docMk/>
            <pc:sldMk cId="2196944546" sldId="447"/>
            <ac:spMk id="2" creationId="{7A5FACA7-289B-726B-86A5-6FE96F198780}"/>
          </ac:spMkLst>
        </pc:spChg>
        <pc:spChg chg="add">
          <ac:chgData name="Tej" userId="fd16bead-a7d5-4d61-a87b-b6fc5f95769a" providerId="ADAL" clId="{5851DE58-ECBB-4431-A42A-9CEDC070941E}" dt="2022-10-31T14:10:48.608" v="354" actId="26606"/>
          <ac:spMkLst>
            <pc:docMk/>
            <pc:sldMk cId="2196944546" sldId="447"/>
            <ac:spMk id="9" creationId="{86FF76B9-219D-4469-AF87-0236D29032F1}"/>
          </ac:spMkLst>
        </pc:spChg>
        <pc:spChg chg="add">
          <ac:chgData name="Tej" userId="fd16bead-a7d5-4d61-a87b-b6fc5f95769a" providerId="ADAL" clId="{5851DE58-ECBB-4431-A42A-9CEDC070941E}" dt="2022-10-31T14:10:48.608" v="354" actId="26606"/>
          <ac:spMkLst>
            <pc:docMk/>
            <pc:sldMk cId="2196944546" sldId="447"/>
            <ac:spMk id="15" creationId="{2E80C965-DB6D-4F81-9E9E-B027384D0BD6}"/>
          </ac:spMkLst>
        </pc:spChg>
        <pc:spChg chg="add">
          <ac:chgData name="Tej" userId="fd16bead-a7d5-4d61-a87b-b6fc5f95769a" providerId="ADAL" clId="{5851DE58-ECBB-4431-A42A-9CEDC070941E}" dt="2022-10-31T14:10:48.608" v="354" actId="26606"/>
          <ac:spMkLst>
            <pc:docMk/>
            <pc:sldMk cId="2196944546" sldId="447"/>
            <ac:spMk id="17" creationId="{633C5E46-DAC5-4661-9C87-22B08E2A512F}"/>
          </ac:spMkLst>
        </pc:spChg>
        <pc:grpChg chg="add">
          <ac:chgData name="Tej" userId="fd16bead-a7d5-4d61-a87b-b6fc5f95769a" providerId="ADAL" clId="{5851DE58-ECBB-4431-A42A-9CEDC070941E}" dt="2022-10-31T14:10:48.608" v="354" actId="26606"/>
          <ac:grpSpMkLst>
            <pc:docMk/>
            <pc:sldMk cId="2196944546" sldId="447"/>
            <ac:grpSpMk id="11" creationId="{DB88BD78-87E1-424D-B479-C37D8E41B12E}"/>
          </ac:grpSpMkLst>
        </pc:grpChg>
        <pc:picChg chg="add mod">
          <ac:chgData name="Tej" userId="fd16bead-a7d5-4d61-a87b-b6fc5f95769a" providerId="ADAL" clId="{5851DE58-ECBB-4431-A42A-9CEDC070941E}" dt="2022-10-31T14:10:48.608" v="354" actId="26606"/>
          <ac:picMkLst>
            <pc:docMk/>
            <pc:sldMk cId="2196944546" sldId="447"/>
            <ac:picMk id="4" creationId="{72FEDE1B-EE6B-0DD1-3E66-F3959252B59E}"/>
          </ac:picMkLst>
        </pc:picChg>
      </pc:sldChg>
      <pc:sldChg chg="addSp modSp new mod setBg">
        <pc:chgData name="Tej" userId="fd16bead-a7d5-4d61-a87b-b6fc5f95769a" providerId="ADAL" clId="{5851DE58-ECBB-4431-A42A-9CEDC070941E}" dt="2022-10-31T14:10:43.444" v="353" actId="26606"/>
        <pc:sldMkLst>
          <pc:docMk/>
          <pc:sldMk cId="3195599263" sldId="448"/>
        </pc:sldMkLst>
        <pc:spChg chg="mod ord">
          <ac:chgData name="Tej" userId="fd16bead-a7d5-4d61-a87b-b6fc5f95769a" providerId="ADAL" clId="{5851DE58-ECBB-4431-A42A-9CEDC070941E}" dt="2022-10-31T14:10:43.444" v="353" actId="26606"/>
          <ac:spMkLst>
            <pc:docMk/>
            <pc:sldMk cId="3195599263" sldId="448"/>
            <ac:spMk id="2" creationId="{3030093D-BC82-E077-A284-6767F9AEF057}"/>
          </ac:spMkLst>
        </pc:spChg>
        <pc:spChg chg="add">
          <ac:chgData name="Tej" userId="fd16bead-a7d5-4d61-a87b-b6fc5f95769a" providerId="ADAL" clId="{5851DE58-ECBB-4431-A42A-9CEDC070941E}" dt="2022-10-31T14:10:43.444" v="353" actId="26606"/>
          <ac:spMkLst>
            <pc:docMk/>
            <pc:sldMk cId="3195599263" sldId="448"/>
            <ac:spMk id="9" creationId="{86FF76B9-219D-4469-AF87-0236D29032F1}"/>
          </ac:spMkLst>
        </pc:spChg>
        <pc:spChg chg="add">
          <ac:chgData name="Tej" userId="fd16bead-a7d5-4d61-a87b-b6fc5f95769a" providerId="ADAL" clId="{5851DE58-ECBB-4431-A42A-9CEDC070941E}" dt="2022-10-31T14:10:43.444" v="353" actId="26606"/>
          <ac:spMkLst>
            <pc:docMk/>
            <pc:sldMk cId="3195599263" sldId="448"/>
            <ac:spMk id="15" creationId="{2E80C965-DB6D-4F81-9E9E-B027384D0BD6}"/>
          </ac:spMkLst>
        </pc:spChg>
        <pc:spChg chg="add">
          <ac:chgData name="Tej" userId="fd16bead-a7d5-4d61-a87b-b6fc5f95769a" providerId="ADAL" clId="{5851DE58-ECBB-4431-A42A-9CEDC070941E}" dt="2022-10-31T14:10:43.444" v="353" actId="26606"/>
          <ac:spMkLst>
            <pc:docMk/>
            <pc:sldMk cId="3195599263" sldId="448"/>
            <ac:spMk id="17" creationId="{633C5E46-DAC5-4661-9C87-22B08E2A512F}"/>
          </ac:spMkLst>
        </pc:spChg>
        <pc:grpChg chg="add">
          <ac:chgData name="Tej" userId="fd16bead-a7d5-4d61-a87b-b6fc5f95769a" providerId="ADAL" clId="{5851DE58-ECBB-4431-A42A-9CEDC070941E}" dt="2022-10-31T14:10:43.444" v="353" actId="26606"/>
          <ac:grpSpMkLst>
            <pc:docMk/>
            <pc:sldMk cId="3195599263" sldId="448"/>
            <ac:grpSpMk id="11" creationId="{DB88BD78-87E1-424D-B479-C37D8E41B12E}"/>
          </ac:grpSpMkLst>
        </pc:grpChg>
        <pc:picChg chg="add mod">
          <ac:chgData name="Tej" userId="fd16bead-a7d5-4d61-a87b-b6fc5f95769a" providerId="ADAL" clId="{5851DE58-ECBB-4431-A42A-9CEDC070941E}" dt="2022-10-31T14:10:43.444" v="353" actId="26606"/>
          <ac:picMkLst>
            <pc:docMk/>
            <pc:sldMk cId="3195599263" sldId="448"/>
            <ac:picMk id="4" creationId="{362F2932-FA7B-5E95-7C94-076CE5A015CE}"/>
          </ac:picMkLst>
        </pc:picChg>
      </pc:sldChg>
      <pc:sldChg chg="addSp modSp new mod setBg">
        <pc:chgData name="Tej" userId="fd16bead-a7d5-4d61-a87b-b6fc5f95769a" providerId="ADAL" clId="{5851DE58-ECBB-4431-A42A-9CEDC070941E}" dt="2022-10-31T14:10:37.380" v="352" actId="26606"/>
        <pc:sldMkLst>
          <pc:docMk/>
          <pc:sldMk cId="1203284825" sldId="449"/>
        </pc:sldMkLst>
        <pc:spChg chg="mod">
          <ac:chgData name="Tej" userId="fd16bead-a7d5-4d61-a87b-b6fc5f95769a" providerId="ADAL" clId="{5851DE58-ECBB-4431-A42A-9CEDC070941E}" dt="2022-10-31T14:10:37.380" v="352" actId="26606"/>
          <ac:spMkLst>
            <pc:docMk/>
            <pc:sldMk cId="1203284825" sldId="449"/>
            <ac:spMk id="2" creationId="{2FFE5A56-F4A4-6B87-03D9-9F03D3F970DD}"/>
          </ac:spMkLst>
        </pc:spChg>
        <pc:spChg chg="add">
          <ac:chgData name="Tej" userId="fd16bead-a7d5-4d61-a87b-b6fc5f95769a" providerId="ADAL" clId="{5851DE58-ECBB-4431-A42A-9CEDC070941E}" dt="2022-10-31T14:10:37.380" v="352" actId="26606"/>
          <ac:spMkLst>
            <pc:docMk/>
            <pc:sldMk cId="1203284825" sldId="449"/>
            <ac:spMk id="9" creationId="{F3060C83-F051-4F0E-ABAD-AA0DFC48B218}"/>
          </ac:spMkLst>
        </pc:spChg>
        <pc:spChg chg="add">
          <ac:chgData name="Tej" userId="fd16bead-a7d5-4d61-a87b-b6fc5f95769a" providerId="ADAL" clId="{5851DE58-ECBB-4431-A42A-9CEDC070941E}" dt="2022-10-31T14:10:37.380" v="352" actId="26606"/>
          <ac:spMkLst>
            <pc:docMk/>
            <pc:sldMk cId="1203284825" sldId="449"/>
            <ac:spMk id="11" creationId="{83C98ABE-055B-441F-B07E-44F97F083C39}"/>
          </ac:spMkLst>
        </pc:spChg>
        <pc:spChg chg="add">
          <ac:chgData name="Tej" userId="fd16bead-a7d5-4d61-a87b-b6fc5f95769a" providerId="ADAL" clId="{5851DE58-ECBB-4431-A42A-9CEDC070941E}" dt="2022-10-31T14:10:37.380" v="352" actId="26606"/>
          <ac:spMkLst>
            <pc:docMk/>
            <pc:sldMk cId="1203284825" sldId="449"/>
            <ac:spMk id="13" creationId="{29FDB030-9B49-4CED-8CCD-4D99382388AC}"/>
          </ac:spMkLst>
        </pc:spChg>
        <pc:spChg chg="add">
          <ac:chgData name="Tej" userId="fd16bead-a7d5-4d61-a87b-b6fc5f95769a" providerId="ADAL" clId="{5851DE58-ECBB-4431-A42A-9CEDC070941E}" dt="2022-10-31T14:10:37.380" v="352" actId="26606"/>
          <ac:spMkLst>
            <pc:docMk/>
            <pc:sldMk cId="1203284825" sldId="449"/>
            <ac:spMk id="15" creationId="{3783CA14-24A1-485C-8B30-D6A5D87987AD}"/>
          </ac:spMkLst>
        </pc:spChg>
        <pc:spChg chg="add">
          <ac:chgData name="Tej" userId="fd16bead-a7d5-4d61-a87b-b6fc5f95769a" providerId="ADAL" clId="{5851DE58-ECBB-4431-A42A-9CEDC070941E}" dt="2022-10-31T14:10:37.380" v="352" actId="26606"/>
          <ac:spMkLst>
            <pc:docMk/>
            <pc:sldMk cId="1203284825" sldId="449"/>
            <ac:spMk id="17" creationId="{9A97C86A-04D6-40F7-AE84-31AB43E6A846}"/>
          </ac:spMkLst>
        </pc:spChg>
        <pc:spChg chg="add">
          <ac:chgData name="Tej" userId="fd16bead-a7d5-4d61-a87b-b6fc5f95769a" providerId="ADAL" clId="{5851DE58-ECBB-4431-A42A-9CEDC070941E}" dt="2022-10-31T14:10:37.380" v="352" actId="26606"/>
          <ac:spMkLst>
            <pc:docMk/>
            <pc:sldMk cId="1203284825" sldId="449"/>
            <ac:spMk id="19" creationId="{FF9F2414-84E8-453E-B1F3-389FDE8192D9}"/>
          </ac:spMkLst>
        </pc:spChg>
        <pc:spChg chg="add">
          <ac:chgData name="Tej" userId="fd16bead-a7d5-4d61-a87b-b6fc5f95769a" providerId="ADAL" clId="{5851DE58-ECBB-4431-A42A-9CEDC070941E}" dt="2022-10-31T14:10:37.380" v="352" actId="26606"/>
          <ac:spMkLst>
            <pc:docMk/>
            <pc:sldMk cId="1203284825" sldId="449"/>
            <ac:spMk id="21" creationId="{3ECA69A1-7536-43AC-85EF-C7106179F5ED}"/>
          </ac:spMkLst>
        </pc:spChg>
        <pc:picChg chg="add mod">
          <ac:chgData name="Tej" userId="fd16bead-a7d5-4d61-a87b-b6fc5f95769a" providerId="ADAL" clId="{5851DE58-ECBB-4431-A42A-9CEDC070941E}" dt="2022-10-31T14:10:37.380" v="352" actId="26606"/>
          <ac:picMkLst>
            <pc:docMk/>
            <pc:sldMk cId="1203284825" sldId="449"/>
            <ac:picMk id="4" creationId="{BE2B18BF-EB8E-F6A3-BCCB-E750DC16C998}"/>
          </ac:picMkLst>
        </pc:picChg>
      </pc:sldChg>
      <pc:sldChg chg="addSp modSp new mod setBg">
        <pc:chgData name="Tej" userId="fd16bead-a7d5-4d61-a87b-b6fc5f95769a" providerId="ADAL" clId="{5851DE58-ECBB-4431-A42A-9CEDC070941E}" dt="2022-10-31T14:09:54.947" v="345" actId="26606"/>
        <pc:sldMkLst>
          <pc:docMk/>
          <pc:sldMk cId="670144413" sldId="450"/>
        </pc:sldMkLst>
        <pc:spChg chg="mod">
          <ac:chgData name="Tej" userId="fd16bead-a7d5-4d61-a87b-b6fc5f95769a" providerId="ADAL" clId="{5851DE58-ECBB-4431-A42A-9CEDC070941E}" dt="2022-10-31T14:09:54.947" v="345" actId="26606"/>
          <ac:spMkLst>
            <pc:docMk/>
            <pc:sldMk cId="670144413" sldId="450"/>
            <ac:spMk id="2" creationId="{5AC806ED-991F-81B1-07FE-970186197FA6}"/>
          </ac:spMkLst>
        </pc:spChg>
        <pc:spChg chg="add">
          <ac:chgData name="Tej" userId="fd16bead-a7d5-4d61-a87b-b6fc5f95769a" providerId="ADAL" clId="{5851DE58-ECBB-4431-A42A-9CEDC070941E}" dt="2022-10-31T14:09:54.947" v="345" actId="26606"/>
          <ac:spMkLst>
            <pc:docMk/>
            <pc:sldMk cId="670144413" sldId="450"/>
            <ac:spMk id="9" creationId="{46D6306C-ED4F-4AAE-B4A5-EEA6AFAD726E}"/>
          </ac:spMkLst>
        </pc:spChg>
        <pc:spChg chg="add">
          <ac:chgData name="Tej" userId="fd16bead-a7d5-4d61-a87b-b6fc5f95769a" providerId="ADAL" clId="{5851DE58-ECBB-4431-A42A-9CEDC070941E}" dt="2022-10-31T14:09:54.947" v="345" actId="26606"/>
          <ac:spMkLst>
            <pc:docMk/>
            <pc:sldMk cId="670144413" sldId="450"/>
            <ac:spMk id="11" creationId="{0EC5361D-F897-4856-B945-0455A365EB24}"/>
          </ac:spMkLst>
        </pc:spChg>
        <pc:spChg chg="add">
          <ac:chgData name="Tej" userId="fd16bead-a7d5-4d61-a87b-b6fc5f95769a" providerId="ADAL" clId="{5851DE58-ECBB-4431-A42A-9CEDC070941E}" dt="2022-10-31T14:09:54.947" v="345" actId="26606"/>
          <ac:spMkLst>
            <pc:docMk/>
            <pc:sldMk cId="670144413" sldId="450"/>
            <ac:spMk id="13" creationId="{4508C0C5-2268-42B5-B3C8-4D0899E05F8C}"/>
          </ac:spMkLst>
        </pc:spChg>
        <pc:spChg chg="add">
          <ac:chgData name="Tej" userId="fd16bead-a7d5-4d61-a87b-b6fc5f95769a" providerId="ADAL" clId="{5851DE58-ECBB-4431-A42A-9CEDC070941E}" dt="2022-10-31T14:09:54.947" v="345" actId="26606"/>
          <ac:spMkLst>
            <pc:docMk/>
            <pc:sldMk cId="670144413" sldId="450"/>
            <ac:spMk id="15" creationId="{141ACBDB-38F8-4B34-8183-BD95B4E55A62}"/>
          </ac:spMkLst>
        </pc:spChg>
        <pc:spChg chg="add">
          <ac:chgData name="Tej" userId="fd16bead-a7d5-4d61-a87b-b6fc5f95769a" providerId="ADAL" clId="{5851DE58-ECBB-4431-A42A-9CEDC070941E}" dt="2022-10-31T14:09:54.947" v="345" actId="26606"/>
          <ac:spMkLst>
            <pc:docMk/>
            <pc:sldMk cId="670144413" sldId="450"/>
            <ac:spMk id="17" creationId="{DE00DB52-3455-4E2F-867B-A6D0516E175B}"/>
          </ac:spMkLst>
        </pc:spChg>
        <pc:spChg chg="add">
          <ac:chgData name="Tej" userId="fd16bead-a7d5-4d61-a87b-b6fc5f95769a" providerId="ADAL" clId="{5851DE58-ECBB-4431-A42A-9CEDC070941E}" dt="2022-10-31T14:09:54.947" v="345" actId="26606"/>
          <ac:spMkLst>
            <pc:docMk/>
            <pc:sldMk cId="670144413" sldId="450"/>
            <ac:spMk id="19" creationId="{9E914C83-E0D8-4953-92D5-169D28CB43AE}"/>
          </ac:spMkLst>
        </pc:spChg>
        <pc:spChg chg="add">
          <ac:chgData name="Tej" userId="fd16bead-a7d5-4d61-a87b-b6fc5f95769a" providerId="ADAL" clId="{5851DE58-ECBB-4431-A42A-9CEDC070941E}" dt="2022-10-31T14:09:54.947" v="345" actId="26606"/>
          <ac:spMkLst>
            <pc:docMk/>
            <pc:sldMk cId="670144413" sldId="450"/>
            <ac:spMk id="21" creationId="{3512E083-F550-46AF-8490-767ECFD00CB7}"/>
          </ac:spMkLst>
        </pc:spChg>
        <pc:picChg chg="add mod">
          <ac:chgData name="Tej" userId="fd16bead-a7d5-4d61-a87b-b6fc5f95769a" providerId="ADAL" clId="{5851DE58-ECBB-4431-A42A-9CEDC070941E}" dt="2022-10-31T14:09:54.947" v="345" actId="26606"/>
          <ac:picMkLst>
            <pc:docMk/>
            <pc:sldMk cId="670144413" sldId="450"/>
            <ac:picMk id="4" creationId="{727C11C1-86CC-27DF-3367-C908944BAC18}"/>
          </ac:picMkLst>
        </pc:picChg>
      </pc:sldChg>
      <pc:sldChg chg="addSp delSp modSp new mod setBg">
        <pc:chgData name="Tej" userId="fd16bead-a7d5-4d61-a87b-b6fc5f95769a" providerId="ADAL" clId="{5851DE58-ECBB-4431-A42A-9CEDC070941E}" dt="2022-10-31T14:10:30.100" v="351" actId="1076"/>
        <pc:sldMkLst>
          <pc:docMk/>
          <pc:sldMk cId="1798386539" sldId="451"/>
        </pc:sldMkLst>
        <pc:spChg chg="mod">
          <ac:chgData name="Tej" userId="fd16bead-a7d5-4d61-a87b-b6fc5f95769a" providerId="ADAL" clId="{5851DE58-ECBB-4431-A42A-9CEDC070941E}" dt="2022-10-31T14:10:24.200" v="349" actId="26606"/>
          <ac:spMkLst>
            <pc:docMk/>
            <pc:sldMk cId="1798386539" sldId="451"/>
            <ac:spMk id="2" creationId="{6681C121-476F-ECC7-78E8-647B4F22D4AD}"/>
          </ac:spMkLst>
        </pc:spChg>
        <pc:spChg chg="add del mod">
          <ac:chgData name="Tej" userId="fd16bead-a7d5-4d61-a87b-b6fc5f95769a" providerId="ADAL" clId="{5851DE58-ECBB-4431-A42A-9CEDC070941E}" dt="2022-10-31T14:10:04.653" v="348" actId="21"/>
          <ac:spMkLst>
            <pc:docMk/>
            <pc:sldMk cId="1798386539" sldId="451"/>
            <ac:spMk id="7" creationId="{923BCB7B-E3BC-B21F-C556-E7A921FB00A1}"/>
          </ac:spMkLst>
        </pc:spChg>
        <pc:spChg chg="add mod">
          <ac:chgData name="Tej" userId="fd16bead-a7d5-4d61-a87b-b6fc5f95769a" providerId="ADAL" clId="{5851DE58-ECBB-4431-A42A-9CEDC070941E}" dt="2022-10-31T14:10:26.264" v="350"/>
          <ac:spMkLst>
            <pc:docMk/>
            <pc:sldMk cId="1798386539" sldId="451"/>
            <ac:spMk id="10" creationId="{98C5898F-92B4-06DC-D603-6E0893E2EB4B}"/>
          </ac:spMkLst>
        </pc:spChg>
        <pc:spChg chg="add">
          <ac:chgData name="Tej" userId="fd16bead-a7d5-4d61-a87b-b6fc5f95769a" providerId="ADAL" clId="{5851DE58-ECBB-4431-A42A-9CEDC070941E}" dt="2022-10-31T14:10:24.200" v="349" actId="26606"/>
          <ac:spMkLst>
            <pc:docMk/>
            <pc:sldMk cId="1798386539" sldId="451"/>
            <ac:spMk id="11" creationId="{F3060C83-F051-4F0E-ABAD-AA0DFC48B218}"/>
          </ac:spMkLst>
        </pc:spChg>
        <pc:spChg chg="add">
          <ac:chgData name="Tej" userId="fd16bead-a7d5-4d61-a87b-b6fc5f95769a" providerId="ADAL" clId="{5851DE58-ECBB-4431-A42A-9CEDC070941E}" dt="2022-10-31T14:10:24.200" v="349" actId="26606"/>
          <ac:spMkLst>
            <pc:docMk/>
            <pc:sldMk cId="1798386539" sldId="451"/>
            <ac:spMk id="13" creationId="{83C98ABE-055B-441F-B07E-44F97F083C39}"/>
          </ac:spMkLst>
        </pc:spChg>
        <pc:spChg chg="add">
          <ac:chgData name="Tej" userId="fd16bead-a7d5-4d61-a87b-b6fc5f95769a" providerId="ADAL" clId="{5851DE58-ECBB-4431-A42A-9CEDC070941E}" dt="2022-10-31T14:10:24.200" v="349" actId="26606"/>
          <ac:spMkLst>
            <pc:docMk/>
            <pc:sldMk cId="1798386539" sldId="451"/>
            <ac:spMk id="15" creationId="{29FDB030-9B49-4CED-8CCD-4D99382388AC}"/>
          </ac:spMkLst>
        </pc:spChg>
        <pc:spChg chg="add">
          <ac:chgData name="Tej" userId="fd16bead-a7d5-4d61-a87b-b6fc5f95769a" providerId="ADAL" clId="{5851DE58-ECBB-4431-A42A-9CEDC070941E}" dt="2022-10-31T14:10:24.200" v="349" actId="26606"/>
          <ac:spMkLst>
            <pc:docMk/>
            <pc:sldMk cId="1798386539" sldId="451"/>
            <ac:spMk id="17" creationId="{3783CA14-24A1-485C-8B30-D6A5D87987AD}"/>
          </ac:spMkLst>
        </pc:spChg>
        <pc:spChg chg="add">
          <ac:chgData name="Tej" userId="fd16bead-a7d5-4d61-a87b-b6fc5f95769a" providerId="ADAL" clId="{5851DE58-ECBB-4431-A42A-9CEDC070941E}" dt="2022-10-31T14:10:24.200" v="349" actId="26606"/>
          <ac:spMkLst>
            <pc:docMk/>
            <pc:sldMk cId="1798386539" sldId="451"/>
            <ac:spMk id="19" creationId="{9A97C86A-04D6-40F7-AE84-31AB43E6A846}"/>
          </ac:spMkLst>
        </pc:spChg>
        <pc:spChg chg="add">
          <ac:chgData name="Tej" userId="fd16bead-a7d5-4d61-a87b-b6fc5f95769a" providerId="ADAL" clId="{5851DE58-ECBB-4431-A42A-9CEDC070941E}" dt="2022-10-31T14:10:24.200" v="349" actId="26606"/>
          <ac:spMkLst>
            <pc:docMk/>
            <pc:sldMk cId="1798386539" sldId="451"/>
            <ac:spMk id="21" creationId="{FF9F2414-84E8-453E-B1F3-389FDE8192D9}"/>
          </ac:spMkLst>
        </pc:spChg>
        <pc:spChg chg="add">
          <ac:chgData name="Tej" userId="fd16bead-a7d5-4d61-a87b-b6fc5f95769a" providerId="ADAL" clId="{5851DE58-ECBB-4431-A42A-9CEDC070941E}" dt="2022-10-31T14:10:24.200" v="349" actId="26606"/>
          <ac:spMkLst>
            <pc:docMk/>
            <pc:sldMk cId="1798386539" sldId="451"/>
            <ac:spMk id="23" creationId="{3ECA69A1-7536-43AC-85EF-C7106179F5ED}"/>
          </ac:spMkLst>
        </pc:spChg>
        <pc:picChg chg="add del mod">
          <ac:chgData name="Tej" userId="fd16bead-a7d5-4d61-a87b-b6fc5f95769a" providerId="ADAL" clId="{5851DE58-ECBB-4431-A42A-9CEDC070941E}" dt="2022-10-31T14:10:04.653" v="348" actId="21"/>
          <ac:picMkLst>
            <pc:docMk/>
            <pc:sldMk cId="1798386539" sldId="451"/>
            <ac:picMk id="4" creationId="{A6C57790-4E62-0A90-E515-B118CE00A74F}"/>
          </ac:picMkLst>
        </pc:picChg>
        <pc:picChg chg="add del mod">
          <ac:chgData name="Tej" userId="fd16bead-a7d5-4d61-a87b-b6fc5f95769a" providerId="ADAL" clId="{5851DE58-ECBB-4431-A42A-9CEDC070941E}" dt="2022-10-31T14:10:04.653" v="348" actId="21"/>
          <ac:picMkLst>
            <pc:docMk/>
            <pc:sldMk cId="1798386539" sldId="451"/>
            <ac:picMk id="5" creationId="{1636E8DE-567A-0BE5-7D15-B2EDE5F6107E}"/>
          </ac:picMkLst>
        </pc:picChg>
        <pc:picChg chg="add mod">
          <ac:chgData name="Tej" userId="fd16bead-a7d5-4d61-a87b-b6fc5f95769a" providerId="ADAL" clId="{5851DE58-ECBB-4431-A42A-9CEDC070941E}" dt="2022-10-31T14:10:30.100" v="351" actId="1076"/>
          <ac:picMkLst>
            <pc:docMk/>
            <pc:sldMk cId="1798386539" sldId="451"/>
            <ac:picMk id="6" creationId="{F52AEFE0-7344-5981-B08A-23832CE46630}"/>
          </ac:picMkLst>
        </pc:picChg>
        <pc:picChg chg="add mod">
          <ac:chgData name="Tej" userId="fd16bead-a7d5-4d61-a87b-b6fc5f95769a" providerId="ADAL" clId="{5851DE58-ECBB-4431-A42A-9CEDC070941E}" dt="2022-10-31T14:10:26.264" v="350"/>
          <ac:picMkLst>
            <pc:docMk/>
            <pc:sldMk cId="1798386539" sldId="451"/>
            <ac:picMk id="8" creationId="{62B4CE57-A2E4-EFD2-4CE7-58FE49410E9D}"/>
          </ac:picMkLst>
        </pc:picChg>
        <pc:picChg chg="add mod">
          <ac:chgData name="Tej" userId="fd16bead-a7d5-4d61-a87b-b6fc5f95769a" providerId="ADAL" clId="{5851DE58-ECBB-4431-A42A-9CEDC070941E}" dt="2022-10-31T14:10:26.264" v="350"/>
          <ac:picMkLst>
            <pc:docMk/>
            <pc:sldMk cId="1798386539" sldId="451"/>
            <ac:picMk id="9" creationId="{E60539C3-7199-0E93-02C3-EE67B9FC07DB}"/>
          </ac:picMkLst>
        </pc:picChg>
      </pc:sldChg>
      <pc:sldChg chg="addSp modSp new mod setBg">
        <pc:chgData name="Tej" userId="fd16bead-a7d5-4d61-a87b-b6fc5f95769a" providerId="ADAL" clId="{5851DE58-ECBB-4431-A42A-9CEDC070941E}" dt="2022-10-31T14:09:38.860" v="344" actId="26606"/>
        <pc:sldMkLst>
          <pc:docMk/>
          <pc:sldMk cId="154897243" sldId="452"/>
        </pc:sldMkLst>
        <pc:spChg chg="mod">
          <ac:chgData name="Tej" userId="fd16bead-a7d5-4d61-a87b-b6fc5f95769a" providerId="ADAL" clId="{5851DE58-ECBB-4431-A42A-9CEDC070941E}" dt="2022-10-31T14:09:38.860" v="344" actId="26606"/>
          <ac:spMkLst>
            <pc:docMk/>
            <pc:sldMk cId="154897243" sldId="452"/>
            <ac:spMk id="2" creationId="{18B3F2F2-D677-8CF9-20F7-0E49932260E9}"/>
          </ac:spMkLst>
        </pc:spChg>
        <pc:spChg chg="add">
          <ac:chgData name="Tej" userId="fd16bead-a7d5-4d61-a87b-b6fc5f95769a" providerId="ADAL" clId="{5851DE58-ECBB-4431-A42A-9CEDC070941E}" dt="2022-10-31T14:09:38.860" v="344" actId="26606"/>
          <ac:spMkLst>
            <pc:docMk/>
            <pc:sldMk cId="154897243" sldId="452"/>
            <ac:spMk id="9" creationId="{46D6306C-ED4F-4AAE-B4A5-EEA6AFAD726E}"/>
          </ac:spMkLst>
        </pc:spChg>
        <pc:spChg chg="add">
          <ac:chgData name="Tej" userId="fd16bead-a7d5-4d61-a87b-b6fc5f95769a" providerId="ADAL" clId="{5851DE58-ECBB-4431-A42A-9CEDC070941E}" dt="2022-10-31T14:09:38.860" v="344" actId="26606"/>
          <ac:spMkLst>
            <pc:docMk/>
            <pc:sldMk cId="154897243" sldId="452"/>
            <ac:spMk id="11" creationId="{0EC5361D-F897-4856-B945-0455A365EB24}"/>
          </ac:spMkLst>
        </pc:spChg>
        <pc:spChg chg="add">
          <ac:chgData name="Tej" userId="fd16bead-a7d5-4d61-a87b-b6fc5f95769a" providerId="ADAL" clId="{5851DE58-ECBB-4431-A42A-9CEDC070941E}" dt="2022-10-31T14:09:38.860" v="344" actId="26606"/>
          <ac:spMkLst>
            <pc:docMk/>
            <pc:sldMk cId="154897243" sldId="452"/>
            <ac:spMk id="13" creationId="{4508C0C5-2268-42B5-B3C8-4D0899E05F8C}"/>
          </ac:spMkLst>
        </pc:spChg>
        <pc:spChg chg="add">
          <ac:chgData name="Tej" userId="fd16bead-a7d5-4d61-a87b-b6fc5f95769a" providerId="ADAL" clId="{5851DE58-ECBB-4431-A42A-9CEDC070941E}" dt="2022-10-31T14:09:38.860" v="344" actId="26606"/>
          <ac:spMkLst>
            <pc:docMk/>
            <pc:sldMk cId="154897243" sldId="452"/>
            <ac:spMk id="15" creationId="{141ACBDB-38F8-4B34-8183-BD95B4E55A62}"/>
          </ac:spMkLst>
        </pc:spChg>
        <pc:spChg chg="add">
          <ac:chgData name="Tej" userId="fd16bead-a7d5-4d61-a87b-b6fc5f95769a" providerId="ADAL" clId="{5851DE58-ECBB-4431-A42A-9CEDC070941E}" dt="2022-10-31T14:09:38.860" v="344" actId="26606"/>
          <ac:spMkLst>
            <pc:docMk/>
            <pc:sldMk cId="154897243" sldId="452"/>
            <ac:spMk id="17" creationId="{DE00DB52-3455-4E2F-867B-A6D0516E175B}"/>
          </ac:spMkLst>
        </pc:spChg>
        <pc:spChg chg="add">
          <ac:chgData name="Tej" userId="fd16bead-a7d5-4d61-a87b-b6fc5f95769a" providerId="ADAL" clId="{5851DE58-ECBB-4431-A42A-9CEDC070941E}" dt="2022-10-31T14:09:38.860" v="344" actId="26606"/>
          <ac:spMkLst>
            <pc:docMk/>
            <pc:sldMk cId="154897243" sldId="452"/>
            <ac:spMk id="19" creationId="{9E914C83-E0D8-4953-92D5-169D28CB43AE}"/>
          </ac:spMkLst>
        </pc:spChg>
        <pc:spChg chg="add">
          <ac:chgData name="Tej" userId="fd16bead-a7d5-4d61-a87b-b6fc5f95769a" providerId="ADAL" clId="{5851DE58-ECBB-4431-A42A-9CEDC070941E}" dt="2022-10-31T14:09:38.860" v="344" actId="26606"/>
          <ac:spMkLst>
            <pc:docMk/>
            <pc:sldMk cId="154897243" sldId="452"/>
            <ac:spMk id="21" creationId="{3512E083-F550-46AF-8490-767ECFD00CB7}"/>
          </ac:spMkLst>
        </pc:spChg>
        <pc:picChg chg="add mod">
          <ac:chgData name="Tej" userId="fd16bead-a7d5-4d61-a87b-b6fc5f95769a" providerId="ADAL" clId="{5851DE58-ECBB-4431-A42A-9CEDC070941E}" dt="2022-10-31T14:09:38.860" v="344" actId="26606"/>
          <ac:picMkLst>
            <pc:docMk/>
            <pc:sldMk cId="154897243" sldId="452"/>
            <ac:picMk id="4" creationId="{207F306A-F2DD-0E16-AEF0-9054B5987166}"/>
          </ac:picMkLst>
        </pc:picChg>
      </pc:sldChg>
      <pc:sldChg chg="addSp modSp new mod setBg">
        <pc:chgData name="Tej" userId="fd16bead-a7d5-4d61-a87b-b6fc5f95769a" providerId="ADAL" clId="{5851DE58-ECBB-4431-A42A-9CEDC070941E}" dt="2022-10-31T14:08:59.891" v="340" actId="26606"/>
        <pc:sldMkLst>
          <pc:docMk/>
          <pc:sldMk cId="2874282421" sldId="453"/>
        </pc:sldMkLst>
        <pc:spChg chg="mod">
          <ac:chgData name="Tej" userId="fd16bead-a7d5-4d61-a87b-b6fc5f95769a" providerId="ADAL" clId="{5851DE58-ECBB-4431-A42A-9CEDC070941E}" dt="2022-10-31T14:08:59.891" v="340" actId="26606"/>
          <ac:spMkLst>
            <pc:docMk/>
            <pc:sldMk cId="2874282421" sldId="453"/>
            <ac:spMk id="2" creationId="{AE93DCF9-308B-386D-92B7-EB7072EEECF7}"/>
          </ac:spMkLst>
        </pc:spChg>
        <pc:spChg chg="add">
          <ac:chgData name="Tej" userId="fd16bead-a7d5-4d61-a87b-b6fc5f95769a" providerId="ADAL" clId="{5851DE58-ECBB-4431-A42A-9CEDC070941E}" dt="2022-10-31T14:08:59.891" v="340" actId="26606"/>
          <ac:spMkLst>
            <pc:docMk/>
            <pc:sldMk cId="2874282421" sldId="453"/>
            <ac:spMk id="9" creationId="{F3060C83-F051-4F0E-ABAD-AA0DFC48B218}"/>
          </ac:spMkLst>
        </pc:spChg>
        <pc:spChg chg="add">
          <ac:chgData name="Tej" userId="fd16bead-a7d5-4d61-a87b-b6fc5f95769a" providerId="ADAL" clId="{5851DE58-ECBB-4431-A42A-9CEDC070941E}" dt="2022-10-31T14:08:59.891" v="340" actId="26606"/>
          <ac:spMkLst>
            <pc:docMk/>
            <pc:sldMk cId="2874282421" sldId="453"/>
            <ac:spMk id="11" creationId="{83C98ABE-055B-441F-B07E-44F97F083C39}"/>
          </ac:spMkLst>
        </pc:spChg>
        <pc:spChg chg="add">
          <ac:chgData name="Tej" userId="fd16bead-a7d5-4d61-a87b-b6fc5f95769a" providerId="ADAL" clId="{5851DE58-ECBB-4431-A42A-9CEDC070941E}" dt="2022-10-31T14:08:59.891" v="340" actId="26606"/>
          <ac:spMkLst>
            <pc:docMk/>
            <pc:sldMk cId="2874282421" sldId="453"/>
            <ac:spMk id="13" creationId="{29FDB030-9B49-4CED-8CCD-4D99382388AC}"/>
          </ac:spMkLst>
        </pc:spChg>
        <pc:spChg chg="add">
          <ac:chgData name="Tej" userId="fd16bead-a7d5-4d61-a87b-b6fc5f95769a" providerId="ADAL" clId="{5851DE58-ECBB-4431-A42A-9CEDC070941E}" dt="2022-10-31T14:08:59.891" v="340" actId="26606"/>
          <ac:spMkLst>
            <pc:docMk/>
            <pc:sldMk cId="2874282421" sldId="453"/>
            <ac:spMk id="15" creationId="{3783CA14-24A1-485C-8B30-D6A5D87987AD}"/>
          </ac:spMkLst>
        </pc:spChg>
        <pc:spChg chg="add">
          <ac:chgData name="Tej" userId="fd16bead-a7d5-4d61-a87b-b6fc5f95769a" providerId="ADAL" clId="{5851DE58-ECBB-4431-A42A-9CEDC070941E}" dt="2022-10-31T14:08:59.891" v="340" actId="26606"/>
          <ac:spMkLst>
            <pc:docMk/>
            <pc:sldMk cId="2874282421" sldId="453"/>
            <ac:spMk id="17" creationId="{9A97C86A-04D6-40F7-AE84-31AB43E6A846}"/>
          </ac:spMkLst>
        </pc:spChg>
        <pc:spChg chg="add">
          <ac:chgData name="Tej" userId="fd16bead-a7d5-4d61-a87b-b6fc5f95769a" providerId="ADAL" clId="{5851DE58-ECBB-4431-A42A-9CEDC070941E}" dt="2022-10-31T14:08:59.891" v="340" actId="26606"/>
          <ac:spMkLst>
            <pc:docMk/>
            <pc:sldMk cId="2874282421" sldId="453"/>
            <ac:spMk id="19" creationId="{FF9F2414-84E8-453E-B1F3-389FDE8192D9}"/>
          </ac:spMkLst>
        </pc:spChg>
        <pc:spChg chg="add">
          <ac:chgData name="Tej" userId="fd16bead-a7d5-4d61-a87b-b6fc5f95769a" providerId="ADAL" clId="{5851DE58-ECBB-4431-A42A-9CEDC070941E}" dt="2022-10-31T14:08:59.891" v="340" actId="26606"/>
          <ac:spMkLst>
            <pc:docMk/>
            <pc:sldMk cId="2874282421" sldId="453"/>
            <ac:spMk id="21" creationId="{3ECA69A1-7536-43AC-85EF-C7106179F5ED}"/>
          </ac:spMkLst>
        </pc:spChg>
        <pc:picChg chg="add mod">
          <ac:chgData name="Tej" userId="fd16bead-a7d5-4d61-a87b-b6fc5f95769a" providerId="ADAL" clId="{5851DE58-ECBB-4431-A42A-9CEDC070941E}" dt="2022-10-31T14:08:59.891" v="340" actId="26606"/>
          <ac:picMkLst>
            <pc:docMk/>
            <pc:sldMk cId="2874282421" sldId="453"/>
            <ac:picMk id="4" creationId="{A09AA6DC-F5F6-2615-182A-3FB51CCB5E7D}"/>
          </ac:picMkLst>
        </pc:picChg>
      </pc:sldChg>
      <pc:sldChg chg="addSp modSp new mod setBg">
        <pc:chgData name="Tej" userId="fd16bead-a7d5-4d61-a87b-b6fc5f95769a" providerId="ADAL" clId="{5851DE58-ECBB-4431-A42A-9CEDC070941E}" dt="2022-10-31T14:09:30.992" v="343" actId="26606"/>
        <pc:sldMkLst>
          <pc:docMk/>
          <pc:sldMk cId="3619342934" sldId="454"/>
        </pc:sldMkLst>
        <pc:spChg chg="mod ord">
          <ac:chgData name="Tej" userId="fd16bead-a7d5-4d61-a87b-b6fc5f95769a" providerId="ADAL" clId="{5851DE58-ECBB-4431-A42A-9CEDC070941E}" dt="2022-10-31T14:09:30.992" v="343" actId="26606"/>
          <ac:spMkLst>
            <pc:docMk/>
            <pc:sldMk cId="3619342934" sldId="454"/>
            <ac:spMk id="2" creationId="{1B14C452-F717-4D63-EB0A-43B16B1FB435}"/>
          </ac:spMkLst>
        </pc:spChg>
        <pc:spChg chg="add">
          <ac:chgData name="Tej" userId="fd16bead-a7d5-4d61-a87b-b6fc5f95769a" providerId="ADAL" clId="{5851DE58-ECBB-4431-A42A-9CEDC070941E}" dt="2022-10-31T14:09:30.992" v="343" actId="26606"/>
          <ac:spMkLst>
            <pc:docMk/>
            <pc:sldMk cId="3619342934" sldId="454"/>
            <ac:spMk id="9" creationId="{86FF76B9-219D-4469-AF87-0236D29032F1}"/>
          </ac:spMkLst>
        </pc:spChg>
        <pc:spChg chg="add">
          <ac:chgData name="Tej" userId="fd16bead-a7d5-4d61-a87b-b6fc5f95769a" providerId="ADAL" clId="{5851DE58-ECBB-4431-A42A-9CEDC070941E}" dt="2022-10-31T14:09:30.992" v="343" actId="26606"/>
          <ac:spMkLst>
            <pc:docMk/>
            <pc:sldMk cId="3619342934" sldId="454"/>
            <ac:spMk id="15" creationId="{2E80C965-DB6D-4F81-9E9E-B027384D0BD6}"/>
          </ac:spMkLst>
        </pc:spChg>
        <pc:spChg chg="add">
          <ac:chgData name="Tej" userId="fd16bead-a7d5-4d61-a87b-b6fc5f95769a" providerId="ADAL" clId="{5851DE58-ECBB-4431-A42A-9CEDC070941E}" dt="2022-10-31T14:09:30.992" v="343" actId="26606"/>
          <ac:spMkLst>
            <pc:docMk/>
            <pc:sldMk cId="3619342934" sldId="454"/>
            <ac:spMk id="17" creationId="{633C5E46-DAC5-4661-9C87-22B08E2A512F}"/>
          </ac:spMkLst>
        </pc:spChg>
        <pc:grpChg chg="add">
          <ac:chgData name="Tej" userId="fd16bead-a7d5-4d61-a87b-b6fc5f95769a" providerId="ADAL" clId="{5851DE58-ECBB-4431-A42A-9CEDC070941E}" dt="2022-10-31T14:09:30.992" v="343" actId="26606"/>
          <ac:grpSpMkLst>
            <pc:docMk/>
            <pc:sldMk cId="3619342934" sldId="454"/>
            <ac:grpSpMk id="11" creationId="{DB88BD78-87E1-424D-B479-C37D8E41B12E}"/>
          </ac:grpSpMkLst>
        </pc:grpChg>
        <pc:picChg chg="add mod">
          <ac:chgData name="Tej" userId="fd16bead-a7d5-4d61-a87b-b6fc5f95769a" providerId="ADAL" clId="{5851DE58-ECBB-4431-A42A-9CEDC070941E}" dt="2022-10-31T14:09:30.992" v="343" actId="26606"/>
          <ac:picMkLst>
            <pc:docMk/>
            <pc:sldMk cId="3619342934" sldId="454"/>
            <ac:picMk id="4" creationId="{C3998468-99F7-0D55-AFDB-9E67BB49778B}"/>
          </ac:picMkLst>
        </pc:picChg>
      </pc:sldChg>
      <pc:sldChg chg="addSp modSp new mod setBg">
        <pc:chgData name="Tej" userId="fd16bead-a7d5-4d61-a87b-b6fc5f95769a" providerId="ADAL" clId="{5851DE58-ECBB-4431-A42A-9CEDC070941E}" dt="2022-10-31T14:09:22.941" v="342" actId="26606"/>
        <pc:sldMkLst>
          <pc:docMk/>
          <pc:sldMk cId="3528003817" sldId="455"/>
        </pc:sldMkLst>
        <pc:spChg chg="mod">
          <ac:chgData name="Tej" userId="fd16bead-a7d5-4d61-a87b-b6fc5f95769a" providerId="ADAL" clId="{5851DE58-ECBB-4431-A42A-9CEDC070941E}" dt="2022-10-31T14:09:22.941" v="342" actId="26606"/>
          <ac:spMkLst>
            <pc:docMk/>
            <pc:sldMk cId="3528003817" sldId="455"/>
            <ac:spMk id="2" creationId="{FAE869FF-7922-DC5E-3211-FE6841A9742C}"/>
          </ac:spMkLst>
        </pc:spChg>
        <pc:spChg chg="add">
          <ac:chgData name="Tej" userId="fd16bead-a7d5-4d61-a87b-b6fc5f95769a" providerId="ADAL" clId="{5851DE58-ECBB-4431-A42A-9CEDC070941E}" dt="2022-10-31T14:09:22.941" v="342" actId="26606"/>
          <ac:spMkLst>
            <pc:docMk/>
            <pc:sldMk cId="3528003817" sldId="455"/>
            <ac:spMk id="9" creationId="{F3060C83-F051-4F0E-ABAD-AA0DFC48B218}"/>
          </ac:spMkLst>
        </pc:spChg>
        <pc:spChg chg="add">
          <ac:chgData name="Tej" userId="fd16bead-a7d5-4d61-a87b-b6fc5f95769a" providerId="ADAL" clId="{5851DE58-ECBB-4431-A42A-9CEDC070941E}" dt="2022-10-31T14:09:22.941" v="342" actId="26606"/>
          <ac:spMkLst>
            <pc:docMk/>
            <pc:sldMk cId="3528003817" sldId="455"/>
            <ac:spMk id="11" creationId="{83C98ABE-055B-441F-B07E-44F97F083C39}"/>
          </ac:spMkLst>
        </pc:spChg>
        <pc:spChg chg="add">
          <ac:chgData name="Tej" userId="fd16bead-a7d5-4d61-a87b-b6fc5f95769a" providerId="ADAL" clId="{5851DE58-ECBB-4431-A42A-9CEDC070941E}" dt="2022-10-31T14:09:22.941" v="342" actId="26606"/>
          <ac:spMkLst>
            <pc:docMk/>
            <pc:sldMk cId="3528003817" sldId="455"/>
            <ac:spMk id="13" creationId="{29FDB030-9B49-4CED-8CCD-4D99382388AC}"/>
          </ac:spMkLst>
        </pc:spChg>
        <pc:spChg chg="add">
          <ac:chgData name="Tej" userId="fd16bead-a7d5-4d61-a87b-b6fc5f95769a" providerId="ADAL" clId="{5851DE58-ECBB-4431-A42A-9CEDC070941E}" dt="2022-10-31T14:09:22.941" v="342" actId="26606"/>
          <ac:spMkLst>
            <pc:docMk/>
            <pc:sldMk cId="3528003817" sldId="455"/>
            <ac:spMk id="15" creationId="{3783CA14-24A1-485C-8B30-D6A5D87987AD}"/>
          </ac:spMkLst>
        </pc:spChg>
        <pc:spChg chg="add">
          <ac:chgData name="Tej" userId="fd16bead-a7d5-4d61-a87b-b6fc5f95769a" providerId="ADAL" clId="{5851DE58-ECBB-4431-A42A-9CEDC070941E}" dt="2022-10-31T14:09:22.941" v="342" actId="26606"/>
          <ac:spMkLst>
            <pc:docMk/>
            <pc:sldMk cId="3528003817" sldId="455"/>
            <ac:spMk id="17" creationId="{9A97C86A-04D6-40F7-AE84-31AB43E6A846}"/>
          </ac:spMkLst>
        </pc:spChg>
        <pc:spChg chg="add">
          <ac:chgData name="Tej" userId="fd16bead-a7d5-4d61-a87b-b6fc5f95769a" providerId="ADAL" clId="{5851DE58-ECBB-4431-A42A-9CEDC070941E}" dt="2022-10-31T14:09:22.941" v="342" actId="26606"/>
          <ac:spMkLst>
            <pc:docMk/>
            <pc:sldMk cId="3528003817" sldId="455"/>
            <ac:spMk id="19" creationId="{FF9F2414-84E8-453E-B1F3-389FDE8192D9}"/>
          </ac:spMkLst>
        </pc:spChg>
        <pc:spChg chg="add">
          <ac:chgData name="Tej" userId="fd16bead-a7d5-4d61-a87b-b6fc5f95769a" providerId="ADAL" clId="{5851DE58-ECBB-4431-A42A-9CEDC070941E}" dt="2022-10-31T14:09:22.941" v="342" actId="26606"/>
          <ac:spMkLst>
            <pc:docMk/>
            <pc:sldMk cId="3528003817" sldId="455"/>
            <ac:spMk id="21" creationId="{3ECA69A1-7536-43AC-85EF-C7106179F5ED}"/>
          </ac:spMkLst>
        </pc:spChg>
        <pc:picChg chg="add mod">
          <ac:chgData name="Tej" userId="fd16bead-a7d5-4d61-a87b-b6fc5f95769a" providerId="ADAL" clId="{5851DE58-ECBB-4431-A42A-9CEDC070941E}" dt="2022-10-31T14:09:22.941" v="342" actId="26606"/>
          <ac:picMkLst>
            <pc:docMk/>
            <pc:sldMk cId="3528003817" sldId="455"/>
            <ac:picMk id="4" creationId="{87B44F26-4D6B-8B62-A14B-B7A39A40865F}"/>
          </ac:picMkLst>
        </pc:picChg>
      </pc:sldChg>
      <pc:sldChg chg="addSp modSp new mod setBg">
        <pc:chgData name="Tej" userId="fd16bead-a7d5-4d61-a87b-b6fc5f95769a" providerId="ADAL" clId="{5851DE58-ECBB-4431-A42A-9CEDC070941E}" dt="2022-10-31T14:09:16.625" v="341" actId="26606"/>
        <pc:sldMkLst>
          <pc:docMk/>
          <pc:sldMk cId="3789894726" sldId="456"/>
        </pc:sldMkLst>
        <pc:spChg chg="mod">
          <ac:chgData name="Tej" userId="fd16bead-a7d5-4d61-a87b-b6fc5f95769a" providerId="ADAL" clId="{5851DE58-ECBB-4431-A42A-9CEDC070941E}" dt="2022-10-31T14:09:16.625" v="341" actId="26606"/>
          <ac:spMkLst>
            <pc:docMk/>
            <pc:sldMk cId="3789894726" sldId="456"/>
            <ac:spMk id="2" creationId="{6F8E84FE-B2C6-4C24-CE8D-7149AC5532FB}"/>
          </ac:spMkLst>
        </pc:spChg>
        <pc:spChg chg="add">
          <ac:chgData name="Tej" userId="fd16bead-a7d5-4d61-a87b-b6fc5f95769a" providerId="ADAL" clId="{5851DE58-ECBB-4431-A42A-9CEDC070941E}" dt="2022-10-31T14:09:16.625" v="341" actId="26606"/>
          <ac:spMkLst>
            <pc:docMk/>
            <pc:sldMk cId="3789894726" sldId="456"/>
            <ac:spMk id="9" creationId="{F3060C83-F051-4F0E-ABAD-AA0DFC48B218}"/>
          </ac:spMkLst>
        </pc:spChg>
        <pc:spChg chg="add">
          <ac:chgData name="Tej" userId="fd16bead-a7d5-4d61-a87b-b6fc5f95769a" providerId="ADAL" clId="{5851DE58-ECBB-4431-A42A-9CEDC070941E}" dt="2022-10-31T14:09:16.625" v="341" actId="26606"/>
          <ac:spMkLst>
            <pc:docMk/>
            <pc:sldMk cId="3789894726" sldId="456"/>
            <ac:spMk id="11" creationId="{83C98ABE-055B-441F-B07E-44F97F083C39}"/>
          </ac:spMkLst>
        </pc:spChg>
        <pc:spChg chg="add">
          <ac:chgData name="Tej" userId="fd16bead-a7d5-4d61-a87b-b6fc5f95769a" providerId="ADAL" clId="{5851DE58-ECBB-4431-A42A-9CEDC070941E}" dt="2022-10-31T14:09:16.625" v="341" actId="26606"/>
          <ac:spMkLst>
            <pc:docMk/>
            <pc:sldMk cId="3789894726" sldId="456"/>
            <ac:spMk id="13" creationId="{29FDB030-9B49-4CED-8CCD-4D99382388AC}"/>
          </ac:spMkLst>
        </pc:spChg>
        <pc:spChg chg="add">
          <ac:chgData name="Tej" userId="fd16bead-a7d5-4d61-a87b-b6fc5f95769a" providerId="ADAL" clId="{5851DE58-ECBB-4431-A42A-9CEDC070941E}" dt="2022-10-31T14:09:16.625" v="341" actId="26606"/>
          <ac:spMkLst>
            <pc:docMk/>
            <pc:sldMk cId="3789894726" sldId="456"/>
            <ac:spMk id="15" creationId="{3783CA14-24A1-485C-8B30-D6A5D87987AD}"/>
          </ac:spMkLst>
        </pc:spChg>
        <pc:spChg chg="add">
          <ac:chgData name="Tej" userId="fd16bead-a7d5-4d61-a87b-b6fc5f95769a" providerId="ADAL" clId="{5851DE58-ECBB-4431-A42A-9CEDC070941E}" dt="2022-10-31T14:09:16.625" v="341" actId="26606"/>
          <ac:spMkLst>
            <pc:docMk/>
            <pc:sldMk cId="3789894726" sldId="456"/>
            <ac:spMk id="17" creationId="{9A97C86A-04D6-40F7-AE84-31AB43E6A846}"/>
          </ac:spMkLst>
        </pc:spChg>
        <pc:spChg chg="add">
          <ac:chgData name="Tej" userId="fd16bead-a7d5-4d61-a87b-b6fc5f95769a" providerId="ADAL" clId="{5851DE58-ECBB-4431-A42A-9CEDC070941E}" dt="2022-10-31T14:09:16.625" v="341" actId="26606"/>
          <ac:spMkLst>
            <pc:docMk/>
            <pc:sldMk cId="3789894726" sldId="456"/>
            <ac:spMk id="19" creationId="{FF9F2414-84E8-453E-B1F3-389FDE8192D9}"/>
          </ac:spMkLst>
        </pc:spChg>
        <pc:spChg chg="add">
          <ac:chgData name="Tej" userId="fd16bead-a7d5-4d61-a87b-b6fc5f95769a" providerId="ADAL" clId="{5851DE58-ECBB-4431-A42A-9CEDC070941E}" dt="2022-10-31T14:09:16.625" v="341" actId="26606"/>
          <ac:spMkLst>
            <pc:docMk/>
            <pc:sldMk cId="3789894726" sldId="456"/>
            <ac:spMk id="21" creationId="{3ECA69A1-7536-43AC-85EF-C7106179F5ED}"/>
          </ac:spMkLst>
        </pc:spChg>
        <pc:picChg chg="add mod">
          <ac:chgData name="Tej" userId="fd16bead-a7d5-4d61-a87b-b6fc5f95769a" providerId="ADAL" clId="{5851DE58-ECBB-4431-A42A-9CEDC070941E}" dt="2022-10-31T14:09:16.625" v="341" actId="26606"/>
          <ac:picMkLst>
            <pc:docMk/>
            <pc:sldMk cId="3789894726" sldId="456"/>
            <ac:picMk id="4" creationId="{58C55957-D879-916B-4647-2F61BA68F36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9EBDD-CA80-41C7-BBC2-7A97BF9068FA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5FB16D-7702-41D4-8B6B-1FFB8107D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616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B1E9C-27FD-4F80-AE4E-AF8D4460A9F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27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B1E9C-27FD-4F80-AE4E-AF8D4460A9F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172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B1E9C-27FD-4F80-AE4E-AF8D4460A9F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102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B1E9C-27FD-4F80-AE4E-AF8D4460A9F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42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B1E9C-27FD-4F80-AE4E-AF8D4460A9F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816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B1E9C-27FD-4F80-AE4E-AF8D4460A9F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11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77616-EFEE-9163-5E8A-94D8EA3B9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A88624-2524-854E-C38C-C778C592D6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5EC2D-1014-5DC3-E9CE-72BCFC3AF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A0627-F320-4483-9B94-04AEE756436B}" type="datetime1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7F986-A58F-FE3F-548B-4E7273CB8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330FB-4918-15DF-58B7-4B2086AC5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954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75397-5476-E9BB-55EA-12256951D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B1FAE6-EE2E-84E4-F9A4-BA51E6887A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F65A9-03D1-EC78-7049-AC28AA6F7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B5F6-10C6-4C1A-B8BB-69D5C2FD7908}" type="datetime1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3A830-35DF-4A3C-734C-94806DCD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C12A0-A511-3106-08E6-8709792F5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19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73C580-9E87-796F-570C-E7BC910C09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15C1A8-B546-5E59-E469-F24CA61A8D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CF2F5-0543-9A89-D58C-642FEEC3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48F5B-83FB-4DF5-9E6D-9ADB3951F0EE}" type="datetime1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1C-32F7-8E18-65A0-64B4D8543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09696-51DA-8904-94BC-20D980E7F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075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Card 6">
            <a:extLst>
              <a:ext uri="{FF2B5EF4-FFF2-40B4-BE49-F238E27FC236}">
                <a16:creationId xmlns:a16="http://schemas.microsoft.com/office/drawing/2014/main" id="{F1FE32DA-C944-4ABA-AAB8-667EC08DA126}"/>
              </a:ext>
            </a:extLst>
          </p:cNvPr>
          <p:cNvSpPr/>
          <p:nvPr userDrawn="1"/>
        </p:nvSpPr>
        <p:spPr>
          <a:xfrm>
            <a:off x="11477335" y="6596725"/>
            <a:ext cx="725670" cy="230673"/>
          </a:xfrm>
          <a:prstGeom prst="flowChartPunchedCard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3903A8-5C90-4534-A052-FBC4AECB4993}"/>
              </a:ext>
            </a:extLst>
          </p:cNvPr>
          <p:cNvSpPr/>
          <p:nvPr userDrawn="1"/>
        </p:nvSpPr>
        <p:spPr>
          <a:xfrm>
            <a:off x="-10159" y="6640735"/>
            <a:ext cx="2295697" cy="23759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3C6D11-DAB8-404D-9E74-4548A7216465}"/>
              </a:ext>
            </a:extLst>
          </p:cNvPr>
          <p:cNvSpPr/>
          <p:nvPr userDrawn="1"/>
        </p:nvSpPr>
        <p:spPr>
          <a:xfrm>
            <a:off x="2067845" y="6640735"/>
            <a:ext cx="10124155" cy="22394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9441FC8-B65E-4338-8054-DA067B0DEFCD}"/>
              </a:ext>
            </a:extLst>
          </p:cNvPr>
          <p:cNvSpPr txBox="1"/>
          <p:nvPr userDrawn="1"/>
        </p:nvSpPr>
        <p:spPr>
          <a:xfrm>
            <a:off x="11366208" y="6570551"/>
            <a:ext cx="82579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F6989838-1A24-4D98-BDD2-41F05F52FAAC}" type="slidenum">
              <a:rPr lang="en-US" sz="1400" b="1" smtClean="0">
                <a:solidFill>
                  <a:schemeClr val="bg1"/>
                </a:solidFill>
              </a:rPr>
              <a:pPr algn="r"/>
              <a:t>‹#›</a:t>
            </a:fld>
            <a:endParaRPr lang="en-US" sz="1400" b="1" dirty="0">
              <a:solidFill>
                <a:schemeClr val="bg1"/>
              </a:solidFill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5C4BBF5-0C36-4858-A59E-983249C9F2AF}"/>
              </a:ext>
            </a:extLst>
          </p:cNvPr>
          <p:cNvGrpSpPr/>
          <p:nvPr userDrawn="1"/>
        </p:nvGrpSpPr>
        <p:grpSpPr>
          <a:xfrm>
            <a:off x="1225685" y="-12574"/>
            <a:ext cx="10993437" cy="597371"/>
            <a:chOff x="1665682" y="-7205"/>
            <a:chExt cx="10544704" cy="325683"/>
          </a:xfrm>
          <a:solidFill>
            <a:srgbClr val="4E93D2"/>
          </a:solidFill>
        </p:grpSpPr>
        <p:sp>
          <p:nvSpPr>
            <p:cNvPr id="50" name="Parallelogram 49">
              <a:extLst>
                <a:ext uri="{FF2B5EF4-FFF2-40B4-BE49-F238E27FC236}">
                  <a16:creationId xmlns:a16="http://schemas.microsoft.com/office/drawing/2014/main" id="{853742AD-048A-43AE-8E5C-D94F56560F6C}"/>
                </a:ext>
              </a:extLst>
            </p:cNvPr>
            <p:cNvSpPr/>
            <p:nvPr/>
          </p:nvSpPr>
          <p:spPr>
            <a:xfrm>
              <a:off x="2083333" y="-7205"/>
              <a:ext cx="10111302" cy="134078"/>
            </a:xfrm>
            <a:prstGeom prst="parallelogram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51" name="Parallelogram 50">
              <a:extLst>
                <a:ext uri="{FF2B5EF4-FFF2-40B4-BE49-F238E27FC236}">
                  <a16:creationId xmlns:a16="http://schemas.microsoft.com/office/drawing/2014/main" id="{8408E5B5-A0D4-4E58-ADA3-DB871FFFC996}"/>
                </a:ext>
              </a:extLst>
            </p:cNvPr>
            <p:cNvSpPr/>
            <p:nvPr/>
          </p:nvSpPr>
          <p:spPr>
            <a:xfrm>
              <a:off x="2182852" y="55574"/>
              <a:ext cx="10027534" cy="167832"/>
            </a:xfrm>
            <a:prstGeom prst="parallelogram">
              <a:avLst>
                <a:gd name="adj" fmla="val 9504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52" name="Parallelogram 51">
              <a:extLst>
                <a:ext uri="{FF2B5EF4-FFF2-40B4-BE49-F238E27FC236}">
                  <a16:creationId xmlns:a16="http://schemas.microsoft.com/office/drawing/2014/main" id="{BEFA9A03-9955-4FF2-BFF5-E4C1B0827761}"/>
                </a:ext>
              </a:extLst>
            </p:cNvPr>
            <p:cNvSpPr/>
            <p:nvPr/>
          </p:nvSpPr>
          <p:spPr>
            <a:xfrm>
              <a:off x="1665682" y="179774"/>
              <a:ext cx="10027535" cy="138704"/>
            </a:xfrm>
            <a:prstGeom prst="parallelogram">
              <a:avLst>
                <a:gd name="adj" fmla="val 9504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F445FF0C-04F8-4BA8-AC86-FF1B050F4A71}"/>
              </a:ext>
            </a:extLst>
          </p:cNvPr>
          <p:cNvSpPr/>
          <p:nvPr userDrawn="1"/>
        </p:nvSpPr>
        <p:spPr>
          <a:xfrm>
            <a:off x="-431" y="-12572"/>
            <a:ext cx="2067770" cy="59737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8CEFE-DEC4-4F82-94A7-CAB60B930399}"/>
              </a:ext>
            </a:extLst>
          </p:cNvPr>
          <p:cNvSpPr/>
          <p:nvPr userDrawn="1"/>
        </p:nvSpPr>
        <p:spPr>
          <a:xfrm>
            <a:off x="10130703" y="6611616"/>
            <a:ext cx="1443735" cy="27699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fld id="{2B52F03E-3AA2-4218-AF51-52B5DF996E8B}" type="datetime3">
              <a:rPr lang="en-US" sz="1200" smtClean="0">
                <a:solidFill>
                  <a:schemeClr val="bg1"/>
                </a:solidFill>
                <a:latin typeface="Cambria" panose="02040503050406030204" pitchFamily="18" charset="0"/>
                <a:cs typeface="Times" panose="02020603050405020304" pitchFamily="18" charset="0"/>
              </a:rPr>
              <a:pPr algn="ctr"/>
              <a:t>10 August 2023</a:t>
            </a:fld>
            <a:endParaRPr lang="en-US" sz="1200" dirty="0">
              <a:solidFill>
                <a:schemeClr val="bg1"/>
              </a:solidFill>
              <a:latin typeface="Cambria" panose="02040503050406030204" pitchFamily="18" charset="0"/>
              <a:cs typeface="Times" panose="02020603050405020304" pitchFamily="18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350BC9-1258-425F-B1AC-ADA84C16BECC}"/>
              </a:ext>
            </a:extLst>
          </p:cNvPr>
          <p:cNvCxnSpPr/>
          <p:nvPr userDrawn="1"/>
        </p:nvCxnSpPr>
        <p:spPr>
          <a:xfrm>
            <a:off x="10058399" y="6642064"/>
            <a:ext cx="0" cy="22534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9F2C1D9-9600-4A45-9DB2-EA3CDBAC98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04" t="5828" r="14998" b="6569"/>
          <a:stretch/>
        </p:blipFill>
        <p:spPr>
          <a:xfrm>
            <a:off x="393725" y="-12574"/>
            <a:ext cx="1371138" cy="80707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494D140-DAA0-BDF4-5D7B-D64C5B6E9C62}"/>
              </a:ext>
            </a:extLst>
          </p:cNvPr>
          <p:cNvSpPr/>
          <p:nvPr userDrawn="1"/>
        </p:nvSpPr>
        <p:spPr>
          <a:xfrm>
            <a:off x="8631404" y="6611615"/>
            <a:ext cx="1443735" cy="27699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Cambria" panose="02040503050406030204" pitchFamily="18" charset="0"/>
                <a:cs typeface="Times" panose="02020603050405020304" pitchFamily="18" charset="0"/>
              </a:rPr>
              <a:t>Dr. Sanchali</a:t>
            </a:r>
          </a:p>
        </p:txBody>
      </p:sp>
    </p:spTree>
    <p:extLst>
      <p:ext uri="{BB962C8B-B14F-4D97-AF65-F5344CB8AC3E}">
        <p14:creationId xmlns:p14="http://schemas.microsoft.com/office/powerpoint/2010/main" val="3664402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7F774-1D9E-AE03-DF1F-44AC5975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3EF9F-7E6F-D58B-5805-992E9624C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266F3-E20D-E88B-1D05-002C1F77F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FA7F1-14A4-4997-9320-CD227247CD59}" type="datetime1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A082D-991B-E098-2070-23243BE95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19337-3E79-C91C-F9F5-F4933B90E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72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F2067-A8F1-683B-A82F-A16C5966B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92D6A-2D9D-4038-36FB-4CF32D3C7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44460-1A0D-0312-FCC3-669F26E8C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01146-5135-4525-B1CF-43C2C98BF4B8}" type="datetime1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E7178-BFDD-DCC3-85A9-0B4E4DC4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9DA8F-3F7D-1483-F39C-0F17B0E3B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723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AC468-E3CC-2060-7BA9-5140E6F68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90187-3F13-9200-850E-52FEF1A42F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3B0EFD-5850-5D69-7427-E604E95F6A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8ABF27-69D7-3DB4-22D0-C80B0A2E9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6D8F-191B-4692-91CA-654BA99D1E2D}" type="datetime1">
              <a:rPr lang="en-US" smtClean="0"/>
              <a:t>8/10/2023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9F71B-95E6-A1BE-DCF4-66A026446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9DBF2C-465A-767A-F01C-6ABB67C70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88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32CA3-45E6-7395-4836-D30F888A1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3BBD7-0FE1-D209-0E17-F71D0C617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D965CF-FF4C-16CF-3D42-7ABB94FC0E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9AFB52-A7DD-8B1C-DEFF-95A42B8CF4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81C30C-64B4-4F55-CA14-14107634C4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496C9D-54F9-4CD8-E48C-4B25A84A8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9669-D5FC-4FEC-87CF-FD1C147013FA}" type="datetime1">
              <a:rPr lang="en-US" smtClean="0"/>
              <a:t>8/10/2023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AA7C90-050E-EA08-3D13-A758C8FCA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F85675-0A86-6CD7-64E4-81ACFAF1A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32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4B70C-59BB-1BD9-ACDD-C708E69E9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FEE00D-044D-92E8-98C8-E52709C49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B66EE-89A2-42DD-A8BF-0E3105782816}" type="datetime1">
              <a:rPr lang="en-US" smtClean="0"/>
              <a:t>8/10/2023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BC6EEA-6945-9287-5AAB-92E15DC56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80377E-67B2-2517-B52F-173F88AA5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90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FA18CF-3721-9E57-F54D-149624201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DA19-7CA6-4861-BB74-2E4A541BB139}" type="datetime1">
              <a:rPr lang="en-US" smtClean="0"/>
              <a:t>8/10/2023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957956-CCCC-7BFC-9BA3-CDCAB56FE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8A0A2C-D792-A628-153E-C5F9C8975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350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90F8B-A615-C5A7-FB53-CFC035D67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A83C2-5309-8246-2A4F-DA5A23CC9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27D07-0527-853C-01C8-D93B9B73B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44423B-77FB-F626-486C-1EDD403E1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D6A8F-EDBC-405D-8ADA-96125CB1C40D}" type="datetime1">
              <a:rPr lang="en-US" smtClean="0"/>
              <a:t>8/10/2023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EDA4AF-0DB7-58EE-DDB2-E0E2F846A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7B9FAE-7905-FF37-D902-D4684B68F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14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2CA96-7D40-36F1-2F53-2C1C0673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B9713A-687C-3A8B-6148-12E6CB276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19FD7-D0F5-6970-31F9-2491FD577D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2094B0-538C-0753-AC5F-7938B3A87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9729-2B11-4C8C-A1A1-08BC05BB5383}" type="datetime1">
              <a:rPr lang="en-US" smtClean="0"/>
              <a:t>8/10/2023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C3DA2E-80BF-1995-9F76-4F558E3E6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157DF-5E91-1334-DA4F-1107A5C3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67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63D2C-9477-8368-9EFE-C55DCFD7F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4A7B0-5DAB-2F7B-0C4E-810E638AD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E62A5-D0D3-6A2B-66F6-A0F0FAF9E8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5FDF4-D447-4494-9C54-F1FE0042D976}" type="datetime1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5FC1C4-ACBA-0009-2006-88F7186AB1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489C2-7CE4-A9FA-0235-04914B7C5C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DAF6E-EDB4-45B2-B943-617D9C79B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301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716BBAE-7C89-4D6B-A2C9-74259F165A85}"/>
              </a:ext>
            </a:extLst>
          </p:cNvPr>
          <p:cNvSpPr txBox="1"/>
          <p:nvPr/>
        </p:nvSpPr>
        <p:spPr>
          <a:xfrm>
            <a:off x="3632024" y="2283775"/>
            <a:ext cx="71168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32323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Artificial Intelligence &amp; </a:t>
            </a:r>
            <a:r>
              <a:rPr lang="en-US" sz="2800" b="1" dirty="0">
                <a:solidFill>
                  <a:srgbClr val="323232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Machine Learning </a:t>
            </a:r>
            <a:endParaRPr lang="en-GB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85B41D-640F-4390-95C8-1F3B4A8A258A}"/>
              </a:ext>
            </a:extLst>
          </p:cNvPr>
          <p:cNvSpPr txBox="1"/>
          <p:nvPr/>
        </p:nvSpPr>
        <p:spPr>
          <a:xfrm>
            <a:off x="682751" y="4874014"/>
            <a:ext cx="11259879" cy="1668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latin typeface="Cambria" panose="02040503050406030204" pitchFamily="18" charset="0"/>
                <a:ea typeface="Cambria" panose="02040503050406030204" pitchFamily="18" charset="0"/>
              </a:rPr>
              <a:t>TEXTBOOKS/LEARNING RESOURCES:</a:t>
            </a:r>
          </a:p>
          <a:p>
            <a:pPr marL="169863">
              <a:lnSpc>
                <a:spcPct val="150000"/>
              </a:lnSpc>
            </a:pPr>
            <a:r>
              <a:rPr lang="en-GB" sz="1400" dirty="0">
                <a:latin typeface="Cambria" panose="02040503050406030204" pitchFamily="18" charset="0"/>
                <a:ea typeface="Cambria" panose="02040503050406030204" pitchFamily="18" charset="0"/>
              </a:rPr>
              <a:t>a) Masashi Sugiyama, Introduction to Statistical Machine Learning (1</a:t>
            </a:r>
            <a:r>
              <a:rPr lang="en-GB" sz="1400" baseline="30000" dirty="0">
                <a:latin typeface="Cambria" panose="02040503050406030204" pitchFamily="18" charset="0"/>
                <a:ea typeface="Cambria" panose="02040503050406030204" pitchFamily="18" charset="0"/>
              </a:rPr>
              <a:t>st</a:t>
            </a:r>
            <a:r>
              <a:rPr lang="en-GB" sz="1400" dirty="0">
                <a:latin typeface="Cambria" panose="02040503050406030204" pitchFamily="18" charset="0"/>
                <a:ea typeface="Cambria" panose="02040503050406030204" pitchFamily="18" charset="0"/>
              </a:rPr>
              <a:t> ed.), Morgan Kaufmann, 2017. ISBN 978-0128021217.</a:t>
            </a:r>
          </a:p>
          <a:p>
            <a:pPr marL="169863">
              <a:lnSpc>
                <a:spcPct val="150000"/>
              </a:lnSpc>
            </a:pPr>
            <a:r>
              <a:rPr lang="en-GB" sz="1400" dirty="0">
                <a:latin typeface="Cambria" panose="02040503050406030204" pitchFamily="18" charset="0"/>
                <a:ea typeface="Cambria" panose="02040503050406030204" pitchFamily="18" charset="0"/>
              </a:rPr>
              <a:t>b) T. M. Mitchell, Machine Learning (1</a:t>
            </a:r>
            <a:r>
              <a:rPr lang="en-GB" sz="1400" baseline="30000" dirty="0">
                <a:latin typeface="Cambria" panose="02040503050406030204" pitchFamily="18" charset="0"/>
                <a:ea typeface="Cambria" panose="02040503050406030204" pitchFamily="18" charset="0"/>
              </a:rPr>
              <a:t>st</a:t>
            </a:r>
            <a:r>
              <a:rPr lang="en-GB" sz="1400" dirty="0">
                <a:latin typeface="Cambria" panose="02040503050406030204" pitchFamily="18" charset="0"/>
                <a:ea typeface="Cambria" panose="02040503050406030204" pitchFamily="18" charset="0"/>
              </a:rPr>
              <a:t> ed.), McGraw Hill, 2017. ISBN 978-1259096952. </a:t>
            </a:r>
          </a:p>
          <a:p>
            <a:endParaRPr lang="en-GB" sz="1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1400" b="1" dirty="0">
                <a:latin typeface="Cambria" panose="02040503050406030204" pitchFamily="18" charset="0"/>
                <a:ea typeface="Cambria" panose="02040503050406030204" pitchFamily="18" charset="0"/>
              </a:rPr>
              <a:t>REFERENCE BOOKS/LEARNING RESOURCES:</a:t>
            </a:r>
          </a:p>
          <a:p>
            <a:pPr marL="169863">
              <a:lnSpc>
                <a:spcPct val="150000"/>
              </a:lnSpc>
            </a:pPr>
            <a:r>
              <a:rPr lang="en-GB" sz="1400" dirty="0">
                <a:latin typeface="Cambria" panose="02040503050406030204" pitchFamily="18" charset="0"/>
                <a:ea typeface="Cambria" panose="02040503050406030204" pitchFamily="18" charset="0"/>
              </a:rPr>
              <a:t>a) Richard Golden, Statistical Machine Learning A Unified Framework (1</a:t>
            </a:r>
            <a:r>
              <a:rPr lang="en-GB" sz="1400" baseline="30000" dirty="0">
                <a:latin typeface="Cambria" panose="02040503050406030204" pitchFamily="18" charset="0"/>
                <a:ea typeface="Cambria" panose="02040503050406030204" pitchFamily="18" charset="0"/>
              </a:rPr>
              <a:t>st</a:t>
            </a:r>
            <a:r>
              <a:rPr lang="en-GB" sz="1400" dirty="0">
                <a:latin typeface="Cambria" panose="02040503050406030204" pitchFamily="18" charset="0"/>
                <a:ea typeface="Cambria" panose="02040503050406030204" pitchFamily="18" charset="0"/>
              </a:rPr>
              <a:t> ed.), unknown, 2020.</a:t>
            </a:r>
          </a:p>
        </p:txBody>
      </p:sp>
    </p:spTree>
    <p:extLst>
      <p:ext uri="{BB962C8B-B14F-4D97-AF65-F5344CB8AC3E}">
        <p14:creationId xmlns:p14="http://schemas.microsoft.com/office/powerpoint/2010/main" val="2557928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4CC8CC-13F6-2DA0-8A97-DEC6A89F3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03D70D-E62F-6AB3-2C25-05E795BD5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25"/>
            <a:ext cx="12192000" cy="6727949"/>
          </a:xfrm>
          <a:prstGeom prst="rect">
            <a:avLst/>
          </a:prstGeom>
        </p:spPr>
      </p:pic>
      <p:sp>
        <p:nvSpPr>
          <p:cNvPr id="7" name="Arrow: Left 6">
            <a:extLst>
              <a:ext uri="{FF2B5EF4-FFF2-40B4-BE49-F238E27FC236}">
                <a16:creationId xmlns:a16="http://schemas.microsoft.com/office/drawing/2014/main" id="{11F8282D-C225-75EC-74FA-F8C41CBF971D}"/>
              </a:ext>
            </a:extLst>
          </p:cNvPr>
          <p:cNvSpPr/>
          <p:nvPr/>
        </p:nvSpPr>
        <p:spPr>
          <a:xfrm>
            <a:off x="6841865" y="80916"/>
            <a:ext cx="828338" cy="456965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283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1F5949-E136-833D-5BD3-9C90E4EDE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F6395C-C579-EDF5-1B6C-4AFD8F699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61" y="392167"/>
            <a:ext cx="11979678" cy="6073666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C2C25758-E97A-8CCD-9F0E-2BD4E0736865}"/>
              </a:ext>
            </a:extLst>
          </p:cNvPr>
          <p:cNvSpPr/>
          <p:nvPr/>
        </p:nvSpPr>
        <p:spPr>
          <a:xfrm>
            <a:off x="7444294" y="392167"/>
            <a:ext cx="828338" cy="456965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15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68EC8F-464E-91AD-50A0-DB3940687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040994-2548-7638-3CAC-87EDAF5C4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4" y="696993"/>
            <a:ext cx="12139712" cy="5464013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5BD0874A-B282-DD85-3543-4100E61B2303}"/>
              </a:ext>
            </a:extLst>
          </p:cNvPr>
          <p:cNvSpPr/>
          <p:nvPr/>
        </p:nvSpPr>
        <p:spPr>
          <a:xfrm>
            <a:off x="6970958" y="696993"/>
            <a:ext cx="828338" cy="456965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67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08BE79-CE2F-F149-5FCE-A7C6C049E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FA4224-56BE-4F20-1AEA-1816CE1D4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16" y="685562"/>
            <a:ext cx="10844200" cy="5486875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7DDE705F-7964-082F-B4DE-CDD159DA2A5A}"/>
              </a:ext>
            </a:extLst>
          </p:cNvPr>
          <p:cNvSpPr/>
          <p:nvPr/>
        </p:nvSpPr>
        <p:spPr>
          <a:xfrm>
            <a:off x="9477486" y="311972"/>
            <a:ext cx="2097741" cy="556153"/>
          </a:xfrm>
          <a:prstGeom prst="wedgeRoundRectCallout">
            <a:avLst>
              <a:gd name="adj1" fmla="val -81381"/>
              <a:gd name="adj2" fmla="val 14894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Highest Information Gain</a:t>
            </a:r>
          </a:p>
        </p:txBody>
      </p:sp>
    </p:spTree>
    <p:extLst>
      <p:ext uri="{BB962C8B-B14F-4D97-AF65-F5344CB8AC3E}">
        <p14:creationId xmlns:p14="http://schemas.microsoft.com/office/powerpoint/2010/main" val="3186009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6B3F26-2899-771C-2E49-39AE37F7B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sp>
        <p:nvSpPr>
          <p:cNvPr id="14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F8803-7394-51F5-2179-418645C3E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77" y="643467"/>
            <a:ext cx="10269245" cy="5571065"/>
          </a:xfrm>
          <a:prstGeom prst="rect">
            <a:avLst/>
          </a:prstGeom>
          <a:ln>
            <a:noFill/>
          </a:ln>
        </p:spPr>
      </p:pic>
      <p:sp>
        <p:nvSpPr>
          <p:cNvPr id="16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90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CEC1AB-6E38-100F-E083-D8CB3393B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AF6E-EDB4-45B2-B943-617D9C79B000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9A1339-432E-557F-EB78-4A45143A3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69" y="399787"/>
            <a:ext cx="6187976" cy="6058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8B8015-3741-9F04-88CD-B77802CFA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0245" y="399788"/>
            <a:ext cx="5672866" cy="3081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01EB75-8B36-8C83-5771-96575C0337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6713" y="3917739"/>
            <a:ext cx="4237087" cy="2438611"/>
          </a:xfrm>
          <a:prstGeom prst="rect">
            <a:avLst/>
          </a:prstGeom>
        </p:spPr>
      </p:pic>
      <p:sp>
        <p:nvSpPr>
          <p:cNvPr id="8" name="Arrow: Left 7">
            <a:extLst>
              <a:ext uri="{FF2B5EF4-FFF2-40B4-BE49-F238E27FC236}">
                <a16:creationId xmlns:a16="http://schemas.microsoft.com/office/drawing/2014/main" id="{06DBC8CE-9CEC-5D97-C541-7E539CDE35D0}"/>
              </a:ext>
            </a:extLst>
          </p:cNvPr>
          <p:cNvSpPr/>
          <p:nvPr/>
        </p:nvSpPr>
        <p:spPr>
          <a:xfrm rot="16200000">
            <a:off x="7019771" y="3477685"/>
            <a:ext cx="554337" cy="456965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455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F29AC4-79A7-DE58-2A4E-1C672D459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69" y="400722"/>
            <a:ext cx="11427462" cy="6056556"/>
          </a:xfrm>
          <a:prstGeom prst="rect">
            <a:avLst/>
          </a:prstGeom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FC645D-C5BC-19BE-2391-22459E1B4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117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FEDE1B-EE6B-0DD1-3E66-F3959252B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98041"/>
            <a:ext cx="10905066" cy="4661916"/>
          </a:xfrm>
          <a:prstGeom prst="rect">
            <a:avLst/>
          </a:prstGeom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5FACA7-289B-726B-86A5-6FE96F198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9445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F2932-FA7B-5E95-7C94-076CE5A01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57147"/>
            <a:ext cx="10905066" cy="4743704"/>
          </a:xfrm>
          <a:prstGeom prst="rect">
            <a:avLst/>
          </a:prstGeom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30093D-BC82-E077-A284-6767F9AEF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99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FE5A56-F4A4-6B87-03D9-9F03D3F97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2B18BF-EB8E-F6A3-BCCB-E750DC16C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70779"/>
            <a:ext cx="10905066" cy="4716440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284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14637" y="2702882"/>
            <a:ext cx="6543676" cy="83747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ln w="0"/>
                <a:solidFill>
                  <a:schemeClr val="bg2">
                    <a:lumMod val="50000"/>
                  </a:schemeClr>
                </a:solidFill>
              </a:rPr>
              <a:t>Decision Tree Classifier Example </a:t>
            </a:r>
            <a:endParaRPr lang="en-US" sz="3600" dirty="0">
              <a:ln w="0"/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69045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C806ED-991F-81B1-07FE-970186197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7C11C1-86CC-27DF-3367-C908944BAC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2" r="1" b="1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144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81C121-476F-ECC7-78E8-647B4F22D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2AEFE0-7344-5981-B08A-23832CE46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02" y="643467"/>
            <a:ext cx="5684759" cy="5571065"/>
          </a:xfrm>
          <a:prstGeom prst="rect">
            <a:avLst/>
          </a:prstGeom>
          <a:ln>
            <a:noFill/>
          </a:ln>
        </p:spPr>
      </p:pic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B4CE57-A2E4-EFD2-4CE7-58FE49410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540" y="3986325"/>
            <a:ext cx="4153260" cy="2370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0539C3-7199-0E93-02C3-EE67B9FC0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2161" y="328195"/>
            <a:ext cx="6339840" cy="3259720"/>
          </a:xfrm>
          <a:prstGeom prst="rect">
            <a:avLst/>
          </a:prstGeom>
        </p:spPr>
      </p:pic>
      <p:sp>
        <p:nvSpPr>
          <p:cNvPr id="10" name="Arrow: Left 9">
            <a:extLst>
              <a:ext uri="{FF2B5EF4-FFF2-40B4-BE49-F238E27FC236}">
                <a16:creationId xmlns:a16="http://schemas.microsoft.com/office/drawing/2014/main" id="{98C5898F-92B4-06DC-D603-6E0893E2EB4B}"/>
              </a:ext>
            </a:extLst>
          </p:cNvPr>
          <p:cNvSpPr/>
          <p:nvPr/>
        </p:nvSpPr>
        <p:spPr>
          <a:xfrm rot="16200000">
            <a:off x="10612826" y="3281469"/>
            <a:ext cx="554337" cy="456965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86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B3F2F2-D677-8CF9-20F7-0E4993226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7F306A-F2DD-0E16-AEF0-9054B59871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319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97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998468-99F7-0D55-AFDB-9E67BB497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16253"/>
            <a:ext cx="10905066" cy="4825492"/>
          </a:xfrm>
          <a:prstGeom prst="rect">
            <a:avLst/>
          </a:prstGeom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14C452-F717-4D63-EB0A-43B16B1FB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429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E869FF-7922-DC5E-3211-FE6841A97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B44F26-4D6B-8B62-A14B-B7A39A408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98041"/>
            <a:ext cx="10905066" cy="4661916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003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8E84FE-B2C6-4C24-CE8D-7149AC553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C55957-D879-916B-4647-2F61BA68F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329774"/>
            <a:ext cx="10905066" cy="4198451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8947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93DCF9-308B-386D-92B7-EB7072EEE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9AA6DC-F5F6-2615-182A-3FB51CCB5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614" y="643467"/>
            <a:ext cx="10364771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82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16E7837-F363-A7A4-736A-9690191C1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439" y="627515"/>
            <a:ext cx="6706181" cy="60736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F9B736-82FC-3C94-074B-733BAF606807}"/>
              </a:ext>
            </a:extLst>
          </p:cNvPr>
          <p:cNvSpPr txBox="1"/>
          <p:nvPr/>
        </p:nvSpPr>
        <p:spPr>
          <a:xfrm>
            <a:off x="545055" y="165850"/>
            <a:ext cx="5550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33CC"/>
                </a:solidFill>
              </a:rPr>
              <a:t>Dataset for Constructing a Decision Tree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0BACC0-A58D-643A-1A0D-66A3B51F4F6B}"/>
              </a:ext>
            </a:extLst>
          </p:cNvPr>
          <p:cNvSpPr txBox="1"/>
          <p:nvPr/>
        </p:nvSpPr>
        <p:spPr>
          <a:xfrm>
            <a:off x="7231827" y="1891560"/>
            <a:ext cx="4730676" cy="2232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solidFill>
                  <a:srgbClr val="FF0000"/>
                </a:solidFill>
              </a:rPr>
              <a:t>Sample Space = 14</a:t>
            </a:r>
          </a:p>
          <a:p>
            <a:pPr>
              <a:lnSpc>
                <a:spcPct val="150000"/>
              </a:lnSpc>
            </a:pPr>
            <a:r>
              <a:rPr lang="en-US" sz="3200" b="1" dirty="0">
                <a:solidFill>
                  <a:srgbClr val="FF0000"/>
                </a:solidFill>
              </a:rPr>
              <a:t>Attributes /Features  = 4</a:t>
            </a:r>
          </a:p>
          <a:p>
            <a:pPr>
              <a:lnSpc>
                <a:spcPct val="150000"/>
              </a:lnSpc>
            </a:pPr>
            <a:r>
              <a:rPr lang="en-US" sz="3200" b="1" dirty="0">
                <a:solidFill>
                  <a:srgbClr val="FF0000"/>
                </a:solidFill>
              </a:rPr>
              <a:t>Classes = 2 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526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F99DBE-D2E7-2F9A-D355-12F5119DC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982" y="666016"/>
            <a:ext cx="11757918" cy="5438036"/>
          </a:xfrm>
          <a:prstGeom prst="rect">
            <a:avLst/>
          </a:prstGeom>
          <a:ln>
            <a:noFill/>
          </a:ln>
        </p:spPr>
      </p:pic>
      <p:sp>
        <p:nvSpPr>
          <p:cNvPr id="35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875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7AB9F5-4348-1F13-D55A-16EF68C37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612" y="645459"/>
            <a:ext cx="11788776" cy="5275476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587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5FF828-9EA9-9958-1D85-B6B10C56E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893" y="645459"/>
            <a:ext cx="11676766" cy="525454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9470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F1FEE1-7AD9-FBBA-FF8F-F9221161D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150" y="836407"/>
            <a:ext cx="11851850" cy="5185186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897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D29E39-B019-52A5-2296-BABBD66BF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56" y="581112"/>
            <a:ext cx="11550547" cy="5139995"/>
          </a:xfrm>
          <a:prstGeom prst="rect">
            <a:avLst/>
          </a:prstGeom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9880F4-87AE-75D5-E8F2-0C4CF3BFE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19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3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D70A04-F85A-A4C7-7581-E577B544D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306" y="296783"/>
            <a:ext cx="11071227" cy="6199888"/>
          </a:xfrm>
          <a:prstGeom prst="rect">
            <a:avLst/>
          </a:prstGeom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4640A3-2387-4093-9F8F-DF3346215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2CDAF6E-EDB4-45B2-B943-617D9C79B000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612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19424</TotalTime>
  <Words>129</Words>
  <Application>Microsoft Office PowerPoint</Application>
  <PresentationFormat>Widescreen</PresentationFormat>
  <Paragraphs>38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Tej Bahadur Chandra</dc:creator>
  <cp:lastModifiedBy>Sanchali Das</cp:lastModifiedBy>
  <cp:revision>1090</cp:revision>
  <dcterms:created xsi:type="dcterms:W3CDTF">2018-01-01T05:44:49Z</dcterms:created>
  <dcterms:modified xsi:type="dcterms:W3CDTF">2023-08-10T07:41:08Z</dcterms:modified>
</cp:coreProperties>
</file>